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3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4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theme/theme5.xml" ContentType="application/vnd.openxmlformats-officedocument.theme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theme/theme6.xml" ContentType="application/vnd.openxmlformats-officedocument.theme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theme/theme7.xml" ContentType="application/vnd.openxmlformats-officedocument.theme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theme/theme8.xml" ContentType="application/vnd.openxmlformats-officedocument.theme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theme/theme9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8" r:id="rId1"/>
    <p:sldMasterId id="2147483984" r:id="rId2"/>
    <p:sldMasterId id="2147484038" r:id="rId3"/>
    <p:sldMasterId id="2147484164" r:id="rId4"/>
    <p:sldMasterId id="2147484182" r:id="rId5"/>
    <p:sldMasterId id="2147484200" r:id="rId6"/>
    <p:sldMasterId id="2147484218" r:id="rId7"/>
    <p:sldMasterId id="2147484236" r:id="rId8"/>
    <p:sldMasterId id="2147484254" r:id="rId9"/>
  </p:sldMasterIdLst>
  <p:sldIdLst>
    <p:sldId id="256" r:id="rId10"/>
    <p:sldId id="257" r:id="rId11"/>
    <p:sldId id="324" r:id="rId12"/>
    <p:sldId id="343" r:id="rId13"/>
    <p:sldId id="327" r:id="rId14"/>
    <p:sldId id="330" r:id="rId15"/>
    <p:sldId id="323" r:id="rId16"/>
    <p:sldId id="331" r:id="rId17"/>
    <p:sldId id="332" r:id="rId18"/>
    <p:sldId id="333" r:id="rId19"/>
    <p:sldId id="322" r:id="rId20"/>
    <p:sldId id="334" r:id="rId21"/>
    <p:sldId id="340" r:id="rId22"/>
    <p:sldId id="325" r:id="rId23"/>
    <p:sldId id="335" r:id="rId24"/>
    <p:sldId id="326" r:id="rId25"/>
    <p:sldId id="336" r:id="rId26"/>
    <p:sldId id="337" r:id="rId27"/>
    <p:sldId id="338" r:id="rId28"/>
    <p:sldId id="346" r:id="rId29"/>
    <p:sldId id="328" r:id="rId30"/>
    <p:sldId id="339" r:id="rId31"/>
    <p:sldId id="345" r:id="rId32"/>
    <p:sldId id="341" r:id="rId33"/>
    <p:sldId id="342" r:id="rId34"/>
    <p:sldId id="344" r:id="rId35"/>
    <p:sldId id="281" r:id="rId36"/>
    <p:sldId id="321" r:id="rId37"/>
    <p:sldId id="282" r:id="rId38"/>
    <p:sldId id="283" r:id="rId39"/>
    <p:sldId id="293" r:id="rId40"/>
    <p:sldId id="317" r:id="rId41"/>
    <p:sldId id="315" r:id="rId42"/>
    <p:sldId id="316" r:id="rId43"/>
    <p:sldId id="329" r:id="rId4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49" autoAdjust="0"/>
    <p:restoredTop sz="94660"/>
  </p:normalViewPr>
  <p:slideViewPr>
    <p:cSldViewPr snapToGrid="0" showGuides="1">
      <p:cViewPr>
        <p:scale>
          <a:sx n="67" d="100"/>
          <a:sy n="67" d="100"/>
        </p:scale>
        <p:origin x="306" y="4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9" Type="http://schemas.openxmlformats.org/officeDocument/2006/relationships/slide" Target="slides/slide30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2.xml"/><Relationship Id="rId34" Type="http://schemas.openxmlformats.org/officeDocument/2006/relationships/slide" Target="slides/slide25.xml"/><Relationship Id="rId42" Type="http://schemas.openxmlformats.org/officeDocument/2006/relationships/slide" Target="slides/slide33.xml"/><Relationship Id="rId47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slide" Target="slides/slide24.xml"/><Relationship Id="rId38" Type="http://schemas.openxmlformats.org/officeDocument/2006/relationships/slide" Target="slides/slide29.xml"/><Relationship Id="rId46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slide" Target="slides/slide20.xml"/><Relationship Id="rId41" Type="http://schemas.openxmlformats.org/officeDocument/2006/relationships/slide" Target="slides/slide3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slide" Target="slides/slide23.xml"/><Relationship Id="rId37" Type="http://schemas.openxmlformats.org/officeDocument/2006/relationships/slide" Target="slides/slide28.xml"/><Relationship Id="rId40" Type="http://schemas.openxmlformats.org/officeDocument/2006/relationships/slide" Target="slides/slide31.xml"/><Relationship Id="rId45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openxmlformats.org/officeDocument/2006/relationships/slide" Target="slides/slide27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slide" Target="slides/slide22.xml"/><Relationship Id="rId44" Type="http://schemas.openxmlformats.org/officeDocument/2006/relationships/slide" Target="slides/slide35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slide" Target="slides/slide21.xml"/><Relationship Id="rId35" Type="http://schemas.openxmlformats.org/officeDocument/2006/relationships/slide" Target="slides/slide26.xml"/><Relationship Id="rId43" Type="http://schemas.openxmlformats.org/officeDocument/2006/relationships/slide" Target="slides/slide34.xml"/><Relationship Id="rId48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sv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_rels/data5.xml.rels><?xml version="1.0" encoding="UTF-8" standalone="yes"?>
<Relationships xmlns="http://schemas.openxmlformats.org/package/2006/relationships"><Relationship Id="rId1" Type="http://schemas.openxmlformats.org/officeDocument/2006/relationships/hyperlink" Target="https://seaborn.pydata.org/" TargetMode="External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svg"/><Relationship Id="rId1" Type="http://schemas.openxmlformats.org/officeDocument/2006/relationships/image" Target="../media/image36.png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4" Type="http://schemas.openxmlformats.org/officeDocument/2006/relationships/image" Target="../media/image39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sv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_rels/drawing5.xml.rels><?xml version="1.0" encoding="UTF-8" standalone="yes"?>
<Relationships xmlns="http://schemas.openxmlformats.org/package/2006/relationships"><Relationship Id="rId1" Type="http://schemas.openxmlformats.org/officeDocument/2006/relationships/hyperlink" Target="https://seaborn.pydata.org/" TargetMode="External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svg"/><Relationship Id="rId1" Type="http://schemas.openxmlformats.org/officeDocument/2006/relationships/image" Target="../media/image36.png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4" Type="http://schemas.openxmlformats.org/officeDocument/2006/relationships/image" Target="../media/image3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B99F09-BCA3-458B-A70A-88F1E0EE5421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CE1A8F0-E00B-4866-8B5E-3B4A5754102C}">
      <dgm:prSet/>
      <dgm:spPr/>
      <dgm:t>
        <a:bodyPr/>
        <a:lstStyle/>
        <a:p>
          <a:r>
            <a:rPr lang="en-GB"/>
            <a:t>Astroquery – For downloading FITS and skymaps</a:t>
          </a:r>
          <a:endParaRPr lang="en-US"/>
        </a:p>
      </dgm:t>
    </dgm:pt>
    <dgm:pt modelId="{CAEE622E-8826-4D2F-8A9C-DE3BDF9D8727}" type="parTrans" cxnId="{402818C4-3C7C-46C9-8116-99544BE59133}">
      <dgm:prSet/>
      <dgm:spPr/>
      <dgm:t>
        <a:bodyPr/>
        <a:lstStyle/>
        <a:p>
          <a:endParaRPr lang="en-US"/>
        </a:p>
      </dgm:t>
    </dgm:pt>
    <dgm:pt modelId="{298413AB-6DF1-43DA-85E4-F789C7E7F860}" type="sibTrans" cxnId="{402818C4-3C7C-46C9-8116-99544BE59133}">
      <dgm:prSet/>
      <dgm:spPr/>
      <dgm:t>
        <a:bodyPr/>
        <a:lstStyle/>
        <a:p>
          <a:endParaRPr lang="en-US"/>
        </a:p>
      </dgm:t>
    </dgm:pt>
    <dgm:pt modelId="{E0318916-ABFF-4A22-93A6-FEBEE7BC3669}">
      <dgm:prSet/>
      <dgm:spPr/>
      <dgm:t>
        <a:bodyPr/>
        <a:lstStyle/>
        <a:p>
          <a:r>
            <a:rPr lang="en-GB"/>
            <a:t>Wget – Can be used via bash or through the python package of the same name. Downloads via url</a:t>
          </a:r>
          <a:endParaRPr lang="en-US"/>
        </a:p>
      </dgm:t>
    </dgm:pt>
    <dgm:pt modelId="{A64890ED-5769-49D0-A14F-5F28444D66BB}" type="parTrans" cxnId="{733EB1C1-2283-406A-AD94-348621A905E3}">
      <dgm:prSet/>
      <dgm:spPr/>
      <dgm:t>
        <a:bodyPr/>
        <a:lstStyle/>
        <a:p>
          <a:endParaRPr lang="en-US"/>
        </a:p>
      </dgm:t>
    </dgm:pt>
    <dgm:pt modelId="{78C5B0FA-6F2F-4782-AA35-E97B33E49057}" type="sibTrans" cxnId="{733EB1C1-2283-406A-AD94-348621A905E3}">
      <dgm:prSet/>
      <dgm:spPr/>
      <dgm:t>
        <a:bodyPr/>
        <a:lstStyle/>
        <a:p>
          <a:endParaRPr lang="en-US"/>
        </a:p>
      </dgm:t>
    </dgm:pt>
    <dgm:pt modelId="{5D97BDE0-05C8-45F9-99C0-A0402A1A4A78}">
      <dgm:prSet/>
      <dgm:spPr/>
      <dgm:t>
        <a:bodyPr/>
        <a:lstStyle/>
        <a:p>
          <a:r>
            <a:rPr lang="en-GB"/>
            <a:t>Urllib – Package designed to handle url requests.</a:t>
          </a:r>
          <a:endParaRPr lang="en-US"/>
        </a:p>
      </dgm:t>
    </dgm:pt>
    <dgm:pt modelId="{A2370038-B669-4B02-AB02-26A5C03060DF}" type="parTrans" cxnId="{948A8560-CA2B-4667-AC2E-A51F0393317C}">
      <dgm:prSet/>
      <dgm:spPr/>
      <dgm:t>
        <a:bodyPr/>
        <a:lstStyle/>
        <a:p>
          <a:endParaRPr lang="en-US"/>
        </a:p>
      </dgm:t>
    </dgm:pt>
    <dgm:pt modelId="{995D44E5-6935-43B8-969D-A3149E99E1FB}" type="sibTrans" cxnId="{948A8560-CA2B-4667-AC2E-A51F0393317C}">
      <dgm:prSet/>
      <dgm:spPr/>
      <dgm:t>
        <a:bodyPr/>
        <a:lstStyle/>
        <a:p>
          <a:endParaRPr lang="en-US"/>
        </a:p>
      </dgm:t>
    </dgm:pt>
    <dgm:pt modelId="{C3EEECB4-4626-4F2F-B5F5-488FE3DD0360}">
      <dgm:prSet/>
      <dgm:spPr/>
      <dgm:t>
        <a:bodyPr/>
        <a:lstStyle/>
        <a:p>
          <a:r>
            <a:rPr lang="en-GB"/>
            <a:t>SQL – Some python packages allow you query databases via SQL</a:t>
          </a:r>
          <a:endParaRPr lang="en-US"/>
        </a:p>
      </dgm:t>
    </dgm:pt>
    <dgm:pt modelId="{201DA3C7-3BEB-400A-84B3-0452F16829D6}" type="parTrans" cxnId="{58B8A95E-B5EF-44C4-BD3C-DA56435FD5BD}">
      <dgm:prSet/>
      <dgm:spPr/>
      <dgm:t>
        <a:bodyPr/>
        <a:lstStyle/>
        <a:p>
          <a:endParaRPr lang="en-US"/>
        </a:p>
      </dgm:t>
    </dgm:pt>
    <dgm:pt modelId="{94621588-6677-4BEB-BE53-9CBBD18BA5F7}" type="sibTrans" cxnId="{58B8A95E-B5EF-44C4-BD3C-DA56435FD5BD}">
      <dgm:prSet/>
      <dgm:spPr/>
      <dgm:t>
        <a:bodyPr/>
        <a:lstStyle/>
        <a:p>
          <a:endParaRPr lang="en-US"/>
        </a:p>
      </dgm:t>
    </dgm:pt>
    <dgm:pt modelId="{5F42BCC2-5773-4204-BC5F-B24F2BA52858}">
      <dgm:prSet/>
      <dgm:spPr/>
      <dgm:t>
        <a:bodyPr/>
        <a:lstStyle/>
        <a:p>
          <a:r>
            <a:rPr lang="en-GB"/>
            <a:t>Manual – Download a file straight from the source</a:t>
          </a:r>
          <a:endParaRPr lang="en-US"/>
        </a:p>
      </dgm:t>
    </dgm:pt>
    <dgm:pt modelId="{F6B8172E-C207-4AE2-855C-58F5F39FF120}" type="parTrans" cxnId="{FBAFA84F-07FD-4EC9-9416-837522C83C2E}">
      <dgm:prSet/>
      <dgm:spPr/>
      <dgm:t>
        <a:bodyPr/>
        <a:lstStyle/>
        <a:p>
          <a:endParaRPr lang="en-US"/>
        </a:p>
      </dgm:t>
    </dgm:pt>
    <dgm:pt modelId="{D0D21E0A-0540-4085-A76A-20D7EBF680BC}" type="sibTrans" cxnId="{FBAFA84F-07FD-4EC9-9416-837522C83C2E}">
      <dgm:prSet/>
      <dgm:spPr/>
      <dgm:t>
        <a:bodyPr/>
        <a:lstStyle/>
        <a:p>
          <a:endParaRPr lang="en-US"/>
        </a:p>
      </dgm:t>
    </dgm:pt>
    <dgm:pt modelId="{036FD3B0-3E5C-49BF-9637-32AD1A220278}" type="pres">
      <dgm:prSet presAssocID="{8AB99F09-BCA3-458B-A70A-88F1E0EE5421}" presName="linear" presStyleCnt="0">
        <dgm:presLayoutVars>
          <dgm:animLvl val="lvl"/>
          <dgm:resizeHandles val="exact"/>
        </dgm:presLayoutVars>
      </dgm:prSet>
      <dgm:spPr/>
    </dgm:pt>
    <dgm:pt modelId="{CCF76F75-33D7-4602-B383-49D30053C53A}" type="pres">
      <dgm:prSet presAssocID="{9CE1A8F0-E00B-4866-8B5E-3B4A5754102C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C5A29EA0-6774-4F0D-8EB9-8C083542FCA0}" type="pres">
      <dgm:prSet presAssocID="{298413AB-6DF1-43DA-85E4-F789C7E7F860}" presName="spacer" presStyleCnt="0"/>
      <dgm:spPr/>
    </dgm:pt>
    <dgm:pt modelId="{15A77E83-50E6-430C-B683-378F6C590A53}" type="pres">
      <dgm:prSet presAssocID="{E0318916-ABFF-4A22-93A6-FEBEE7BC3669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11ACBB49-0CAE-4743-8667-35E0BE80490B}" type="pres">
      <dgm:prSet presAssocID="{78C5B0FA-6F2F-4782-AA35-E97B33E49057}" presName="spacer" presStyleCnt="0"/>
      <dgm:spPr/>
    </dgm:pt>
    <dgm:pt modelId="{58B8EC20-60F0-45CD-9860-25E09B5DD4E0}" type="pres">
      <dgm:prSet presAssocID="{5D97BDE0-05C8-45F9-99C0-A0402A1A4A78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87F1ABCB-7C5C-43B7-AEFF-99E36D1A88A9}" type="pres">
      <dgm:prSet presAssocID="{995D44E5-6935-43B8-969D-A3149E99E1FB}" presName="spacer" presStyleCnt="0"/>
      <dgm:spPr/>
    </dgm:pt>
    <dgm:pt modelId="{1182E0F7-996F-4785-AA27-00539508957F}" type="pres">
      <dgm:prSet presAssocID="{C3EEECB4-4626-4F2F-B5F5-488FE3DD0360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92342392-B263-46D4-AED5-4278D7ABE173}" type="pres">
      <dgm:prSet presAssocID="{94621588-6677-4BEB-BE53-9CBBD18BA5F7}" presName="spacer" presStyleCnt="0"/>
      <dgm:spPr/>
    </dgm:pt>
    <dgm:pt modelId="{E35B6788-27F1-4CC5-9D8B-8E68C3D95F24}" type="pres">
      <dgm:prSet presAssocID="{5F42BCC2-5773-4204-BC5F-B24F2BA52858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8F948432-24BC-45C1-B6F4-207876A34114}" type="presOf" srcId="{8AB99F09-BCA3-458B-A70A-88F1E0EE5421}" destId="{036FD3B0-3E5C-49BF-9637-32AD1A220278}" srcOrd="0" destOrd="0" presId="urn:microsoft.com/office/officeart/2005/8/layout/vList2"/>
    <dgm:cxn modelId="{58B8A95E-B5EF-44C4-BD3C-DA56435FD5BD}" srcId="{8AB99F09-BCA3-458B-A70A-88F1E0EE5421}" destId="{C3EEECB4-4626-4F2F-B5F5-488FE3DD0360}" srcOrd="3" destOrd="0" parTransId="{201DA3C7-3BEB-400A-84B3-0452F16829D6}" sibTransId="{94621588-6677-4BEB-BE53-9CBBD18BA5F7}"/>
    <dgm:cxn modelId="{948A8560-CA2B-4667-AC2E-A51F0393317C}" srcId="{8AB99F09-BCA3-458B-A70A-88F1E0EE5421}" destId="{5D97BDE0-05C8-45F9-99C0-A0402A1A4A78}" srcOrd="2" destOrd="0" parTransId="{A2370038-B669-4B02-AB02-26A5C03060DF}" sibTransId="{995D44E5-6935-43B8-969D-A3149E99E1FB}"/>
    <dgm:cxn modelId="{FBAFA84F-07FD-4EC9-9416-837522C83C2E}" srcId="{8AB99F09-BCA3-458B-A70A-88F1E0EE5421}" destId="{5F42BCC2-5773-4204-BC5F-B24F2BA52858}" srcOrd="4" destOrd="0" parTransId="{F6B8172E-C207-4AE2-855C-58F5F39FF120}" sibTransId="{D0D21E0A-0540-4085-A76A-20D7EBF680BC}"/>
    <dgm:cxn modelId="{70C11C89-6E60-4875-9662-B4FEF6FA4A6C}" type="presOf" srcId="{5F42BCC2-5773-4204-BC5F-B24F2BA52858}" destId="{E35B6788-27F1-4CC5-9D8B-8E68C3D95F24}" srcOrd="0" destOrd="0" presId="urn:microsoft.com/office/officeart/2005/8/layout/vList2"/>
    <dgm:cxn modelId="{D68C6EAC-F13C-495C-A4E9-906D8C1D54E2}" type="presOf" srcId="{9CE1A8F0-E00B-4866-8B5E-3B4A5754102C}" destId="{CCF76F75-33D7-4602-B383-49D30053C53A}" srcOrd="0" destOrd="0" presId="urn:microsoft.com/office/officeart/2005/8/layout/vList2"/>
    <dgm:cxn modelId="{7A54E3B5-9956-49A8-87A8-B893213C730B}" type="presOf" srcId="{E0318916-ABFF-4A22-93A6-FEBEE7BC3669}" destId="{15A77E83-50E6-430C-B683-378F6C590A53}" srcOrd="0" destOrd="0" presId="urn:microsoft.com/office/officeart/2005/8/layout/vList2"/>
    <dgm:cxn modelId="{733EB1C1-2283-406A-AD94-348621A905E3}" srcId="{8AB99F09-BCA3-458B-A70A-88F1E0EE5421}" destId="{E0318916-ABFF-4A22-93A6-FEBEE7BC3669}" srcOrd="1" destOrd="0" parTransId="{A64890ED-5769-49D0-A14F-5F28444D66BB}" sibTransId="{78C5B0FA-6F2F-4782-AA35-E97B33E49057}"/>
    <dgm:cxn modelId="{402818C4-3C7C-46C9-8116-99544BE59133}" srcId="{8AB99F09-BCA3-458B-A70A-88F1E0EE5421}" destId="{9CE1A8F0-E00B-4866-8B5E-3B4A5754102C}" srcOrd="0" destOrd="0" parTransId="{CAEE622E-8826-4D2F-8A9C-DE3BDF9D8727}" sibTransId="{298413AB-6DF1-43DA-85E4-F789C7E7F860}"/>
    <dgm:cxn modelId="{0FD9A7D7-9CD4-408E-8005-EF1316E8DDD4}" type="presOf" srcId="{C3EEECB4-4626-4F2F-B5F5-488FE3DD0360}" destId="{1182E0F7-996F-4785-AA27-00539508957F}" srcOrd="0" destOrd="0" presId="urn:microsoft.com/office/officeart/2005/8/layout/vList2"/>
    <dgm:cxn modelId="{8E3D2AE0-F1F3-4F0D-BAEA-6DA7A0A3A209}" type="presOf" srcId="{5D97BDE0-05C8-45F9-99C0-A0402A1A4A78}" destId="{58B8EC20-60F0-45CD-9860-25E09B5DD4E0}" srcOrd="0" destOrd="0" presId="urn:microsoft.com/office/officeart/2005/8/layout/vList2"/>
    <dgm:cxn modelId="{B67E5AD4-478A-41DA-9221-42B42D2AF3A6}" type="presParOf" srcId="{036FD3B0-3E5C-49BF-9637-32AD1A220278}" destId="{CCF76F75-33D7-4602-B383-49D30053C53A}" srcOrd="0" destOrd="0" presId="urn:microsoft.com/office/officeart/2005/8/layout/vList2"/>
    <dgm:cxn modelId="{DAAADBB8-0289-40AC-ADAA-B15C334BD549}" type="presParOf" srcId="{036FD3B0-3E5C-49BF-9637-32AD1A220278}" destId="{C5A29EA0-6774-4F0D-8EB9-8C083542FCA0}" srcOrd="1" destOrd="0" presId="urn:microsoft.com/office/officeart/2005/8/layout/vList2"/>
    <dgm:cxn modelId="{4793080E-EF3B-4589-BB97-EE28DF52F761}" type="presParOf" srcId="{036FD3B0-3E5C-49BF-9637-32AD1A220278}" destId="{15A77E83-50E6-430C-B683-378F6C590A53}" srcOrd="2" destOrd="0" presId="urn:microsoft.com/office/officeart/2005/8/layout/vList2"/>
    <dgm:cxn modelId="{8F08B768-78A4-455F-BAF0-EABEBB377D35}" type="presParOf" srcId="{036FD3B0-3E5C-49BF-9637-32AD1A220278}" destId="{11ACBB49-0CAE-4743-8667-35E0BE80490B}" srcOrd="3" destOrd="0" presId="urn:microsoft.com/office/officeart/2005/8/layout/vList2"/>
    <dgm:cxn modelId="{52F3BE6F-C5B3-4A6C-9452-F3ECE35A4AF6}" type="presParOf" srcId="{036FD3B0-3E5C-49BF-9637-32AD1A220278}" destId="{58B8EC20-60F0-45CD-9860-25E09B5DD4E0}" srcOrd="4" destOrd="0" presId="urn:microsoft.com/office/officeart/2005/8/layout/vList2"/>
    <dgm:cxn modelId="{D8DD6E09-28E2-4308-BC1C-C57DA1A7C292}" type="presParOf" srcId="{036FD3B0-3E5C-49BF-9637-32AD1A220278}" destId="{87F1ABCB-7C5C-43B7-AEFF-99E36D1A88A9}" srcOrd="5" destOrd="0" presId="urn:microsoft.com/office/officeart/2005/8/layout/vList2"/>
    <dgm:cxn modelId="{F1556DEB-71FA-45F2-BC46-39E14BFCCF7C}" type="presParOf" srcId="{036FD3B0-3E5C-49BF-9637-32AD1A220278}" destId="{1182E0F7-996F-4785-AA27-00539508957F}" srcOrd="6" destOrd="0" presId="urn:microsoft.com/office/officeart/2005/8/layout/vList2"/>
    <dgm:cxn modelId="{05B835D9-5021-4835-B4AF-E4EBBA5C2E06}" type="presParOf" srcId="{036FD3B0-3E5C-49BF-9637-32AD1A220278}" destId="{92342392-B263-46D4-AED5-4278D7ABE173}" srcOrd="7" destOrd="0" presId="urn:microsoft.com/office/officeart/2005/8/layout/vList2"/>
    <dgm:cxn modelId="{1775E381-3EB3-4FC3-8540-F5256BEF254C}" type="presParOf" srcId="{036FD3B0-3E5C-49BF-9637-32AD1A220278}" destId="{E35B6788-27F1-4CC5-9D8B-8E68C3D95F24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0295407-9076-4903-A79E-4F1C844C5C6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1D580D8-AFD3-45A3-9CFF-863854E73235}">
      <dgm:prSet/>
      <dgm:spPr/>
      <dgm:t>
        <a:bodyPr/>
        <a:lstStyle/>
        <a:p>
          <a:r>
            <a:rPr lang="en-GB" dirty="0"/>
            <a:t>Pure Python – Read in files line by line</a:t>
          </a:r>
          <a:endParaRPr lang="en-US" dirty="0"/>
        </a:p>
      </dgm:t>
    </dgm:pt>
    <dgm:pt modelId="{89994661-19AC-4136-9825-CBCBB50E438D}" type="parTrans" cxnId="{250012DD-F3C1-42BE-86CA-CBDD61793369}">
      <dgm:prSet/>
      <dgm:spPr/>
      <dgm:t>
        <a:bodyPr/>
        <a:lstStyle/>
        <a:p>
          <a:endParaRPr lang="en-US"/>
        </a:p>
      </dgm:t>
    </dgm:pt>
    <dgm:pt modelId="{7AA80133-BED0-42B3-B935-54C5A0B30171}" type="sibTrans" cxnId="{250012DD-F3C1-42BE-86CA-CBDD61793369}">
      <dgm:prSet/>
      <dgm:spPr/>
      <dgm:t>
        <a:bodyPr/>
        <a:lstStyle/>
        <a:p>
          <a:endParaRPr lang="en-US"/>
        </a:p>
      </dgm:t>
    </dgm:pt>
    <dgm:pt modelId="{45D6DB43-2ED6-45CC-897E-A63E4FD49C32}">
      <dgm:prSet/>
      <dgm:spPr/>
      <dgm:t>
        <a:bodyPr/>
        <a:lstStyle/>
        <a:p>
          <a:r>
            <a:rPr lang="en-GB" dirty="0"/>
            <a:t>CSV – Operations to read files line by line but specialised for CSV files</a:t>
          </a:r>
          <a:endParaRPr lang="en-US" dirty="0"/>
        </a:p>
      </dgm:t>
    </dgm:pt>
    <dgm:pt modelId="{D38E0D9D-1DD4-4FBF-BB88-F76BCAE08D93}" type="parTrans" cxnId="{2D5ABBFD-B981-4DA0-A0CA-6E51A12430AE}">
      <dgm:prSet/>
      <dgm:spPr/>
      <dgm:t>
        <a:bodyPr/>
        <a:lstStyle/>
        <a:p>
          <a:endParaRPr lang="en-US"/>
        </a:p>
      </dgm:t>
    </dgm:pt>
    <dgm:pt modelId="{BAD5876D-63D1-4E7C-B4AE-AD2AE01034CE}" type="sibTrans" cxnId="{2D5ABBFD-B981-4DA0-A0CA-6E51A12430AE}">
      <dgm:prSet/>
      <dgm:spPr/>
      <dgm:t>
        <a:bodyPr/>
        <a:lstStyle/>
        <a:p>
          <a:endParaRPr lang="en-US"/>
        </a:p>
      </dgm:t>
    </dgm:pt>
    <dgm:pt modelId="{C6D4921A-6FFF-4E19-AFB3-3C5524E56619}">
      <dgm:prSet/>
      <dgm:spPr/>
      <dgm:t>
        <a:bodyPr/>
        <a:lstStyle/>
        <a:p>
          <a:r>
            <a:rPr lang="en-GB"/>
            <a:t>Numpy – Can load in a multitude of files and store them as nd-arrays</a:t>
          </a:r>
          <a:endParaRPr lang="en-US"/>
        </a:p>
      </dgm:t>
    </dgm:pt>
    <dgm:pt modelId="{C91145B4-424B-4B2B-A5C7-86D935073181}" type="parTrans" cxnId="{45BD14A3-FB03-47BA-9BAA-DE94E6100C16}">
      <dgm:prSet/>
      <dgm:spPr/>
      <dgm:t>
        <a:bodyPr/>
        <a:lstStyle/>
        <a:p>
          <a:endParaRPr lang="en-US"/>
        </a:p>
      </dgm:t>
    </dgm:pt>
    <dgm:pt modelId="{B2D0B17E-5B12-44A9-B305-7D241046EAE8}" type="sibTrans" cxnId="{45BD14A3-FB03-47BA-9BAA-DE94E6100C16}">
      <dgm:prSet/>
      <dgm:spPr/>
      <dgm:t>
        <a:bodyPr/>
        <a:lstStyle/>
        <a:p>
          <a:endParaRPr lang="en-US"/>
        </a:p>
      </dgm:t>
    </dgm:pt>
    <dgm:pt modelId="{CEC25D11-BC4D-461F-8363-2A520D3D3C5E}">
      <dgm:prSet/>
      <dgm:spPr/>
      <dgm:t>
        <a:bodyPr/>
        <a:lstStyle/>
        <a:p>
          <a:r>
            <a:rPr lang="en-GB"/>
            <a:t>Astropy – Can load in ascii data files and FITS</a:t>
          </a:r>
          <a:endParaRPr lang="en-US"/>
        </a:p>
      </dgm:t>
    </dgm:pt>
    <dgm:pt modelId="{E64B83E2-0B02-447C-878B-7CB46F15E7FB}" type="parTrans" cxnId="{8FA0846A-14E1-4AD8-B532-140C31ECF44B}">
      <dgm:prSet/>
      <dgm:spPr/>
      <dgm:t>
        <a:bodyPr/>
        <a:lstStyle/>
        <a:p>
          <a:endParaRPr lang="en-US"/>
        </a:p>
      </dgm:t>
    </dgm:pt>
    <dgm:pt modelId="{2BF07AD2-0BE1-4A23-83F0-1C4012827F30}" type="sibTrans" cxnId="{8FA0846A-14E1-4AD8-B532-140C31ECF44B}">
      <dgm:prSet/>
      <dgm:spPr/>
      <dgm:t>
        <a:bodyPr/>
        <a:lstStyle/>
        <a:p>
          <a:endParaRPr lang="en-US"/>
        </a:p>
      </dgm:t>
    </dgm:pt>
    <dgm:pt modelId="{750D583E-7326-4EE8-98E6-4061F877A00C}">
      <dgm:prSet/>
      <dgm:spPr/>
      <dgm:t>
        <a:bodyPr/>
        <a:lstStyle/>
        <a:p>
          <a:r>
            <a:rPr lang="en-GB"/>
            <a:t>H5PY – Specialised for loading in h5/hdf5 files</a:t>
          </a:r>
          <a:endParaRPr lang="en-US"/>
        </a:p>
      </dgm:t>
    </dgm:pt>
    <dgm:pt modelId="{E3D2B24D-834F-4D96-A366-5CF0635FE7BF}" type="parTrans" cxnId="{61E94C6A-319C-44B6-A4F0-F1E093273896}">
      <dgm:prSet/>
      <dgm:spPr/>
      <dgm:t>
        <a:bodyPr/>
        <a:lstStyle/>
        <a:p>
          <a:endParaRPr lang="en-US"/>
        </a:p>
      </dgm:t>
    </dgm:pt>
    <dgm:pt modelId="{93BBFE9F-6196-47D5-92A9-4CBCF00F4166}" type="sibTrans" cxnId="{61E94C6A-319C-44B6-A4F0-F1E093273896}">
      <dgm:prSet/>
      <dgm:spPr/>
      <dgm:t>
        <a:bodyPr/>
        <a:lstStyle/>
        <a:p>
          <a:endParaRPr lang="en-US"/>
        </a:p>
      </dgm:t>
    </dgm:pt>
    <dgm:pt modelId="{57B3500E-51AD-4435-A8B5-B2080BBBD6EA}">
      <dgm:prSet/>
      <dgm:spPr/>
      <dgm:t>
        <a:bodyPr/>
        <a:lstStyle/>
        <a:p>
          <a:r>
            <a:rPr lang="en-GB"/>
            <a:t>Pandas – Great for loading in tables and data with different d-types </a:t>
          </a:r>
          <a:endParaRPr lang="en-US"/>
        </a:p>
      </dgm:t>
    </dgm:pt>
    <dgm:pt modelId="{DD047A0B-3BF9-41D1-9B42-DDF4CC7B61F7}" type="parTrans" cxnId="{2BCB32DE-83F3-41C0-9566-1709855CADDB}">
      <dgm:prSet/>
      <dgm:spPr/>
      <dgm:t>
        <a:bodyPr/>
        <a:lstStyle/>
        <a:p>
          <a:endParaRPr lang="en-US"/>
        </a:p>
      </dgm:t>
    </dgm:pt>
    <dgm:pt modelId="{37CE5932-2E9B-441D-9A52-22E62EB888EE}" type="sibTrans" cxnId="{2BCB32DE-83F3-41C0-9566-1709855CADDB}">
      <dgm:prSet/>
      <dgm:spPr/>
      <dgm:t>
        <a:bodyPr/>
        <a:lstStyle/>
        <a:p>
          <a:endParaRPr lang="en-US"/>
        </a:p>
      </dgm:t>
    </dgm:pt>
    <dgm:pt modelId="{1DD5D18D-5D5C-4676-9C4A-FFCEA7EAC4CC}" type="pres">
      <dgm:prSet presAssocID="{F0295407-9076-4903-A79E-4F1C844C5C60}" presName="root" presStyleCnt="0">
        <dgm:presLayoutVars>
          <dgm:dir/>
          <dgm:resizeHandles val="exact"/>
        </dgm:presLayoutVars>
      </dgm:prSet>
      <dgm:spPr/>
    </dgm:pt>
    <dgm:pt modelId="{71CA4171-AE4F-4DE5-80E5-64F074662EEB}" type="pres">
      <dgm:prSet presAssocID="{B1D580D8-AFD3-45A3-9CFF-863854E73235}" presName="compNode" presStyleCnt="0"/>
      <dgm:spPr/>
    </dgm:pt>
    <dgm:pt modelId="{93D6DA8A-B419-4F34-B041-71AB61AA35E9}" type="pres">
      <dgm:prSet presAssocID="{B1D580D8-AFD3-45A3-9CFF-863854E73235}" presName="bgRect" presStyleLbl="bgShp" presStyleIdx="0" presStyleCnt="6"/>
      <dgm:spPr/>
    </dgm:pt>
    <dgm:pt modelId="{6C86BBFB-E3B9-4EB5-8213-D06FEF1CC700}" type="pres">
      <dgm:prSet presAssocID="{B1D580D8-AFD3-45A3-9CFF-863854E73235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6DED8EB2-9D36-436B-9E1E-354DD1D05FF5}" type="pres">
      <dgm:prSet presAssocID="{B1D580D8-AFD3-45A3-9CFF-863854E73235}" presName="spaceRect" presStyleCnt="0"/>
      <dgm:spPr/>
    </dgm:pt>
    <dgm:pt modelId="{FA1A18EB-222B-4712-8FC2-8CD2F32F855B}" type="pres">
      <dgm:prSet presAssocID="{B1D580D8-AFD3-45A3-9CFF-863854E73235}" presName="parTx" presStyleLbl="revTx" presStyleIdx="0" presStyleCnt="6">
        <dgm:presLayoutVars>
          <dgm:chMax val="0"/>
          <dgm:chPref val="0"/>
        </dgm:presLayoutVars>
      </dgm:prSet>
      <dgm:spPr/>
    </dgm:pt>
    <dgm:pt modelId="{B7F8BEA2-1C44-423E-BC6B-CBEFCDCA8E88}" type="pres">
      <dgm:prSet presAssocID="{7AA80133-BED0-42B3-B935-54C5A0B30171}" presName="sibTrans" presStyleCnt="0"/>
      <dgm:spPr/>
    </dgm:pt>
    <dgm:pt modelId="{C3312321-A68D-4B8D-B7F1-B657204E95E6}" type="pres">
      <dgm:prSet presAssocID="{45D6DB43-2ED6-45CC-897E-A63E4FD49C32}" presName="compNode" presStyleCnt="0"/>
      <dgm:spPr/>
    </dgm:pt>
    <dgm:pt modelId="{8FA73D5B-E095-4940-B9F2-171A9DD6F0B6}" type="pres">
      <dgm:prSet presAssocID="{45D6DB43-2ED6-45CC-897E-A63E4FD49C32}" presName="bgRect" presStyleLbl="bgShp" presStyleIdx="1" presStyleCnt="6"/>
      <dgm:spPr/>
    </dgm:pt>
    <dgm:pt modelId="{26C39CB3-5DBE-42F1-B2F1-5210BAE2D788}" type="pres">
      <dgm:prSet presAssocID="{45D6DB43-2ED6-45CC-897E-A63E4FD49C32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B0DE9CF6-0F27-41A0-AF53-227656BDE482}" type="pres">
      <dgm:prSet presAssocID="{45D6DB43-2ED6-45CC-897E-A63E4FD49C32}" presName="spaceRect" presStyleCnt="0"/>
      <dgm:spPr/>
    </dgm:pt>
    <dgm:pt modelId="{5F60F275-0B8E-479E-98F1-31D24AF99A29}" type="pres">
      <dgm:prSet presAssocID="{45D6DB43-2ED6-45CC-897E-A63E4FD49C32}" presName="parTx" presStyleLbl="revTx" presStyleIdx="1" presStyleCnt="6">
        <dgm:presLayoutVars>
          <dgm:chMax val="0"/>
          <dgm:chPref val="0"/>
        </dgm:presLayoutVars>
      </dgm:prSet>
      <dgm:spPr/>
    </dgm:pt>
    <dgm:pt modelId="{E7B7AF2A-66E8-4692-AE35-B05B8DB6C047}" type="pres">
      <dgm:prSet presAssocID="{BAD5876D-63D1-4E7C-B4AE-AD2AE01034CE}" presName="sibTrans" presStyleCnt="0"/>
      <dgm:spPr/>
    </dgm:pt>
    <dgm:pt modelId="{790450EB-2C48-496F-AE0F-F59A28C437E8}" type="pres">
      <dgm:prSet presAssocID="{C6D4921A-6FFF-4E19-AFB3-3C5524E56619}" presName="compNode" presStyleCnt="0"/>
      <dgm:spPr/>
    </dgm:pt>
    <dgm:pt modelId="{452A7452-962A-49B6-95EF-E8BDCDE61862}" type="pres">
      <dgm:prSet presAssocID="{C6D4921A-6FFF-4E19-AFB3-3C5524E56619}" presName="bgRect" presStyleLbl="bgShp" presStyleIdx="2" presStyleCnt="6"/>
      <dgm:spPr/>
    </dgm:pt>
    <dgm:pt modelId="{404E8DC7-150C-491B-A5A1-5EEB0BF30F94}" type="pres">
      <dgm:prSet presAssocID="{C6D4921A-6FFF-4E19-AFB3-3C5524E56619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7FA4AE72-9A6A-4D22-ADC7-709450E4733D}" type="pres">
      <dgm:prSet presAssocID="{C6D4921A-6FFF-4E19-AFB3-3C5524E56619}" presName="spaceRect" presStyleCnt="0"/>
      <dgm:spPr/>
    </dgm:pt>
    <dgm:pt modelId="{529062A8-41C7-4BA8-944B-7D9EC788D9E9}" type="pres">
      <dgm:prSet presAssocID="{C6D4921A-6FFF-4E19-AFB3-3C5524E56619}" presName="parTx" presStyleLbl="revTx" presStyleIdx="2" presStyleCnt="6">
        <dgm:presLayoutVars>
          <dgm:chMax val="0"/>
          <dgm:chPref val="0"/>
        </dgm:presLayoutVars>
      </dgm:prSet>
      <dgm:spPr/>
    </dgm:pt>
    <dgm:pt modelId="{E6A92455-8AB2-4CF1-B692-188B9E8CE662}" type="pres">
      <dgm:prSet presAssocID="{B2D0B17E-5B12-44A9-B305-7D241046EAE8}" presName="sibTrans" presStyleCnt="0"/>
      <dgm:spPr/>
    </dgm:pt>
    <dgm:pt modelId="{E30F0147-5575-4990-B5A2-B08DC71559DA}" type="pres">
      <dgm:prSet presAssocID="{CEC25D11-BC4D-461F-8363-2A520D3D3C5E}" presName="compNode" presStyleCnt="0"/>
      <dgm:spPr/>
    </dgm:pt>
    <dgm:pt modelId="{4534F2F5-DCDC-45DE-892E-8F16A6983A86}" type="pres">
      <dgm:prSet presAssocID="{CEC25D11-BC4D-461F-8363-2A520D3D3C5E}" presName="bgRect" presStyleLbl="bgShp" presStyleIdx="3" presStyleCnt="6"/>
      <dgm:spPr/>
    </dgm:pt>
    <dgm:pt modelId="{EEF13988-E31A-4847-8F0C-49959D25A08D}" type="pres">
      <dgm:prSet presAssocID="{CEC25D11-BC4D-461F-8363-2A520D3D3C5E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43052318-7A44-43F0-A9C6-6C4B9E1452F1}" type="pres">
      <dgm:prSet presAssocID="{CEC25D11-BC4D-461F-8363-2A520D3D3C5E}" presName="spaceRect" presStyleCnt="0"/>
      <dgm:spPr/>
    </dgm:pt>
    <dgm:pt modelId="{D8335244-6BFF-4CDF-B5C7-D72669968DF3}" type="pres">
      <dgm:prSet presAssocID="{CEC25D11-BC4D-461F-8363-2A520D3D3C5E}" presName="parTx" presStyleLbl="revTx" presStyleIdx="3" presStyleCnt="6">
        <dgm:presLayoutVars>
          <dgm:chMax val="0"/>
          <dgm:chPref val="0"/>
        </dgm:presLayoutVars>
      </dgm:prSet>
      <dgm:spPr/>
    </dgm:pt>
    <dgm:pt modelId="{10558B9E-9C14-491C-8CE0-88EE8C3DBF9F}" type="pres">
      <dgm:prSet presAssocID="{2BF07AD2-0BE1-4A23-83F0-1C4012827F30}" presName="sibTrans" presStyleCnt="0"/>
      <dgm:spPr/>
    </dgm:pt>
    <dgm:pt modelId="{3BA249FF-B038-4345-845F-4620122E9F0A}" type="pres">
      <dgm:prSet presAssocID="{750D583E-7326-4EE8-98E6-4061F877A00C}" presName="compNode" presStyleCnt="0"/>
      <dgm:spPr/>
    </dgm:pt>
    <dgm:pt modelId="{B37BDEFC-573C-422C-BD53-EFCD25599D87}" type="pres">
      <dgm:prSet presAssocID="{750D583E-7326-4EE8-98E6-4061F877A00C}" presName="bgRect" presStyleLbl="bgShp" presStyleIdx="4" presStyleCnt="6"/>
      <dgm:spPr/>
    </dgm:pt>
    <dgm:pt modelId="{84118117-B2D5-4DBD-A090-B791A75B1B82}" type="pres">
      <dgm:prSet presAssocID="{750D583E-7326-4EE8-98E6-4061F877A00C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 Diagram"/>
        </a:ext>
      </dgm:extLst>
    </dgm:pt>
    <dgm:pt modelId="{46B587AB-C15A-4663-8359-65439DDA5ABF}" type="pres">
      <dgm:prSet presAssocID="{750D583E-7326-4EE8-98E6-4061F877A00C}" presName="spaceRect" presStyleCnt="0"/>
      <dgm:spPr/>
    </dgm:pt>
    <dgm:pt modelId="{B6AE4D6A-C5AC-4DF3-9B08-ABA6B380468C}" type="pres">
      <dgm:prSet presAssocID="{750D583E-7326-4EE8-98E6-4061F877A00C}" presName="parTx" presStyleLbl="revTx" presStyleIdx="4" presStyleCnt="6">
        <dgm:presLayoutVars>
          <dgm:chMax val="0"/>
          <dgm:chPref val="0"/>
        </dgm:presLayoutVars>
      </dgm:prSet>
      <dgm:spPr/>
    </dgm:pt>
    <dgm:pt modelId="{679890A3-4A45-43BB-B1FC-9B13C97D3006}" type="pres">
      <dgm:prSet presAssocID="{93BBFE9F-6196-47D5-92A9-4CBCF00F4166}" presName="sibTrans" presStyleCnt="0"/>
      <dgm:spPr/>
    </dgm:pt>
    <dgm:pt modelId="{29972944-FDAD-4077-B472-85A091735C21}" type="pres">
      <dgm:prSet presAssocID="{57B3500E-51AD-4435-A8B5-B2080BBBD6EA}" presName="compNode" presStyleCnt="0"/>
      <dgm:spPr/>
    </dgm:pt>
    <dgm:pt modelId="{A5000EA4-FB59-4F47-B0E3-29AFFDF0BCFB}" type="pres">
      <dgm:prSet presAssocID="{57B3500E-51AD-4435-A8B5-B2080BBBD6EA}" presName="bgRect" presStyleLbl="bgShp" presStyleIdx="5" presStyleCnt="6"/>
      <dgm:spPr/>
    </dgm:pt>
    <dgm:pt modelId="{807CBCD9-0180-4002-8751-384BD9DACCB7}" type="pres">
      <dgm:prSet presAssocID="{57B3500E-51AD-4435-A8B5-B2080BBBD6EA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nda"/>
        </a:ext>
      </dgm:extLst>
    </dgm:pt>
    <dgm:pt modelId="{F382FEBA-DF2E-47E9-B004-41082BBEAA33}" type="pres">
      <dgm:prSet presAssocID="{57B3500E-51AD-4435-A8B5-B2080BBBD6EA}" presName="spaceRect" presStyleCnt="0"/>
      <dgm:spPr/>
    </dgm:pt>
    <dgm:pt modelId="{687CCCDA-8EB7-47A1-A945-F3F428AE16B5}" type="pres">
      <dgm:prSet presAssocID="{57B3500E-51AD-4435-A8B5-B2080BBBD6EA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6B973600-8253-4913-B601-BC70E9F5F14D}" type="presOf" srcId="{750D583E-7326-4EE8-98E6-4061F877A00C}" destId="{B6AE4D6A-C5AC-4DF3-9B08-ABA6B380468C}" srcOrd="0" destOrd="0" presId="urn:microsoft.com/office/officeart/2018/2/layout/IconVerticalSolidList"/>
    <dgm:cxn modelId="{8B967F19-4A72-48BA-B247-B0BB072A3070}" type="presOf" srcId="{C6D4921A-6FFF-4E19-AFB3-3C5524E56619}" destId="{529062A8-41C7-4BA8-944B-7D9EC788D9E9}" srcOrd="0" destOrd="0" presId="urn:microsoft.com/office/officeart/2018/2/layout/IconVerticalSolidList"/>
    <dgm:cxn modelId="{F5BC686A-696B-4DC9-A46F-AF8528E38BC0}" type="presOf" srcId="{F0295407-9076-4903-A79E-4F1C844C5C60}" destId="{1DD5D18D-5D5C-4676-9C4A-FFCEA7EAC4CC}" srcOrd="0" destOrd="0" presId="urn:microsoft.com/office/officeart/2018/2/layout/IconVerticalSolidList"/>
    <dgm:cxn modelId="{61E94C6A-319C-44B6-A4F0-F1E093273896}" srcId="{F0295407-9076-4903-A79E-4F1C844C5C60}" destId="{750D583E-7326-4EE8-98E6-4061F877A00C}" srcOrd="4" destOrd="0" parTransId="{E3D2B24D-834F-4D96-A366-5CF0635FE7BF}" sibTransId="{93BBFE9F-6196-47D5-92A9-4CBCF00F4166}"/>
    <dgm:cxn modelId="{8FA0846A-14E1-4AD8-B532-140C31ECF44B}" srcId="{F0295407-9076-4903-A79E-4F1C844C5C60}" destId="{CEC25D11-BC4D-461F-8363-2A520D3D3C5E}" srcOrd="3" destOrd="0" parTransId="{E64B83E2-0B02-447C-878B-7CB46F15E7FB}" sibTransId="{2BF07AD2-0BE1-4A23-83F0-1C4012827F30}"/>
    <dgm:cxn modelId="{18027881-AC58-4ADD-A2AC-021DDB5C4A76}" type="presOf" srcId="{B1D580D8-AFD3-45A3-9CFF-863854E73235}" destId="{FA1A18EB-222B-4712-8FC2-8CD2F32F855B}" srcOrd="0" destOrd="0" presId="urn:microsoft.com/office/officeart/2018/2/layout/IconVerticalSolidList"/>
    <dgm:cxn modelId="{F650DA86-FB63-4D39-A619-ECFF77C961FA}" type="presOf" srcId="{45D6DB43-2ED6-45CC-897E-A63E4FD49C32}" destId="{5F60F275-0B8E-479E-98F1-31D24AF99A29}" srcOrd="0" destOrd="0" presId="urn:microsoft.com/office/officeart/2018/2/layout/IconVerticalSolidList"/>
    <dgm:cxn modelId="{2C7654A1-2945-4EC0-8F0A-7129996F8154}" type="presOf" srcId="{57B3500E-51AD-4435-A8B5-B2080BBBD6EA}" destId="{687CCCDA-8EB7-47A1-A945-F3F428AE16B5}" srcOrd="0" destOrd="0" presId="urn:microsoft.com/office/officeart/2018/2/layout/IconVerticalSolidList"/>
    <dgm:cxn modelId="{45BD14A3-FB03-47BA-9BAA-DE94E6100C16}" srcId="{F0295407-9076-4903-A79E-4F1C844C5C60}" destId="{C6D4921A-6FFF-4E19-AFB3-3C5524E56619}" srcOrd="2" destOrd="0" parTransId="{C91145B4-424B-4B2B-A5C7-86D935073181}" sibTransId="{B2D0B17E-5B12-44A9-B305-7D241046EAE8}"/>
    <dgm:cxn modelId="{250012DD-F3C1-42BE-86CA-CBDD61793369}" srcId="{F0295407-9076-4903-A79E-4F1C844C5C60}" destId="{B1D580D8-AFD3-45A3-9CFF-863854E73235}" srcOrd="0" destOrd="0" parTransId="{89994661-19AC-4136-9825-CBCBB50E438D}" sibTransId="{7AA80133-BED0-42B3-B935-54C5A0B30171}"/>
    <dgm:cxn modelId="{2BCB32DE-83F3-41C0-9566-1709855CADDB}" srcId="{F0295407-9076-4903-A79E-4F1C844C5C60}" destId="{57B3500E-51AD-4435-A8B5-B2080BBBD6EA}" srcOrd="5" destOrd="0" parTransId="{DD047A0B-3BF9-41D1-9B42-DDF4CC7B61F7}" sibTransId="{37CE5932-2E9B-441D-9A52-22E62EB888EE}"/>
    <dgm:cxn modelId="{FC3A35E0-B376-4E1E-AE28-8EDCE585AB79}" type="presOf" srcId="{CEC25D11-BC4D-461F-8363-2A520D3D3C5E}" destId="{D8335244-6BFF-4CDF-B5C7-D72669968DF3}" srcOrd="0" destOrd="0" presId="urn:microsoft.com/office/officeart/2018/2/layout/IconVerticalSolidList"/>
    <dgm:cxn modelId="{2D5ABBFD-B981-4DA0-A0CA-6E51A12430AE}" srcId="{F0295407-9076-4903-A79E-4F1C844C5C60}" destId="{45D6DB43-2ED6-45CC-897E-A63E4FD49C32}" srcOrd="1" destOrd="0" parTransId="{D38E0D9D-1DD4-4FBF-BB88-F76BCAE08D93}" sibTransId="{BAD5876D-63D1-4E7C-B4AE-AD2AE01034CE}"/>
    <dgm:cxn modelId="{B7F79E53-EB38-4B33-80B5-BA223B5FB141}" type="presParOf" srcId="{1DD5D18D-5D5C-4676-9C4A-FFCEA7EAC4CC}" destId="{71CA4171-AE4F-4DE5-80E5-64F074662EEB}" srcOrd="0" destOrd="0" presId="urn:microsoft.com/office/officeart/2018/2/layout/IconVerticalSolidList"/>
    <dgm:cxn modelId="{F027C653-F485-4FC8-91C9-9049DFA51775}" type="presParOf" srcId="{71CA4171-AE4F-4DE5-80E5-64F074662EEB}" destId="{93D6DA8A-B419-4F34-B041-71AB61AA35E9}" srcOrd="0" destOrd="0" presId="urn:microsoft.com/office/officeart/2018/2/layout/IconVerticalSolidList"/>
    <dgm:cxn modelId="{91E6930D-F70F-4AB2-8A17-1474CDF766BD}" type="presParOf" srcId="{71CA4171-AE4F-4DE5-80E5-64F074662EEB}" destId="{6C86BBFB-E3B9-4EB5-8213-D06FEF1CC700}" srcOrd="1" destOrd="0" presId="urn:microsoft.com/office/officeart/2018/2/layout/IconVerticalSolidList"/>
    <dgm:cxn modelId="{D7ED3234-0393-4D8D-AF8F-F21374A9C9BA}" type="presParOf" srcId="{71CA4171-AE4F-4DE5-80E5-64F074662EEB}" destId="{6DED8EB2-9D36-436B-9E1E-354DD1D05FF5}" srcOrd="2" destOrd="0" presId="urn:microsoft.com/office/officeart/2018/2/layout/IconVerticalSolidList"/>
    <dgm:cxn modelId="{3B108276-B2A3-4027-B168-0803C5EC9E11}" type="presParOf" srcId="{71CA4171-AE4F-4DE5-80E5-64F074662EEB}" destId="{FA1A18EB-222B-4712-8FC2-8CD2F32F855B}" srcOrd="3" destOrd="0" presId="urn:microsoft.com/office/officeart/2018/2/layout/IconVerticalSolidList"/>
    <dgm:cxn modelId="{4EE5331E-25D7-4E74-AEF4-A4E1A8E584A6}" type="presParOf" srcId="{1DD5D18D-5D5C-4676-9C4A-FFCEA7EAC4CC}" destId="{B7F8BEA2-1C44-423E-BC6B-CBEFCDCA8E88}" srcOrd="1" destOrd="0" presId="urn:microsoft.com/office/officeart/2018/2/layout/IconVerticalSolidList"/>
    <dgm:cxn modelId="{3E29475B-8761-45C2-A48D-88F159F10829}" type="presParOf" srcId="{1DD5D18D-5D5C-4676-9C4A-FFCEA7EAC4CC}" destId="{C3312321-A68D-4B8D-B7F1-B657204E95E6}" srcOrd="2" destOrd="0" presId="urn:microsoft.com/office/officeart/2018/2/layout/IconVerticalSolidList"/>
    <dgm:cxn modelId="{CE89648B-9D6F-4797-9ECE-645EA3E67323}" type="presParOf" srcId="{C3312321-A68D-4B8D-B7F1-B657204E95E6}" destId="{8FA73D5B-E095-4940-B9F2-171A9DD6F0B6}" srcOrd="0" destOrd="0" presId="urn:microsoft.com/office/officeart/2018/2/layout/IconVerticalSolidList"/>
    <dgm:cxn modelId="{F6B4A6F3-E3B4-4CAC-B60B-8DA4ADBEC5A5}" type="presParOf" srcId="{C3312321-A68D-4B8D-B7F1-B657204E95E6}" destId="{26C39CB3-5DBE-42F1-B2F1-5210BAE2D788}" srcOrd="1" destOrd="0" presId="urn:microsoft.com/office/officeart/2018/2/layout/IconVerticalSolidList"/>
    <dgm:cxn modelId="{25A3B7AB-5153-4638-8283-A7B10D888324}" type="presParOf" srcId="{C3312321-A68D-4B8D-B7F1-B657204E95E6}" destId="{B0DE9CF6-0F27-41A0-AF53-227656BDE482}" srcOrd="2" destOrd="0" presId="urn:microsoft.com/office/officeart/2018/2/layout/IconVerticalSolidList"/>
    <dgm:cxn modelId="{B708880D-8ECD-4ACA-BDF8-938139D0E13B}" type="presParOf" srcId="{C3312321-A68D-4B8D-B7F1-B657204E95E6}" destId="{5F60F275-0B8E-479E-98F1-31D24AF99A29}" srcOrd="3" destOrd="0" presId="urn:microsoft.com/office/officeart/2018/2/layout/IconVerticalSolidList"/>
    <dgm:cxn modelId="{FD40E26C-8CB7-49D1-980F-68B4BC362DAF}" type="presParOf" srcId="{1DD5D18D-5D5C-4676-9C4A-FFCEA7EAC4CC}" destId="{E7B7AF2A-66E8-4692-AE35-B05B8DB6C047}" srcOrd="3" destOrd="0" presId="urn:microsoft.com/office/officeart/2018/2/layout/IconVerticalSolidList"/>
    <dgm:cxn modelId="{5F389364-E568-4153-B015-0060384E2A34}" type="presParOf" srcId="{1DD5D18D-5D5C-4676-9C4A-FFCEA7EAC4CC}" destId="{790450EB-2C48-496F-AE0F-F59A28C437E8}" srcOrd="4" destOrd="0" presId="urn:microsoft.com/office/officeart/2018/2/layout/IconVerticalSolidList"/>
    <dgm:cxn modelId="{830FBDA3-D832-48EC-B46D-97B89D4FC3F5}" type="presParOf" srcId="{790450EB-2C48-496F-AE0F-F59A28C437E8}" destId="{452A7452-962A-49B6-95EF-E8BDCDE61862}" srcOrd="0" destOrd="0" presId="urn:microsoft.com/office/officeart/2018/2/layout/IconVerticalSolidList"/>
    <dgm:cxn modelId="{347144EF-0BAA-4DDC-9F0B-8CB9EF268A3B}" type="presParOf" srcId="{790450EB-2C48-496F-AE0F-F59A28C437E8}" destId="{404E8DC7-150C-491B-A5A1-5EEB0BF30F94}" srcOrd="1" destOrd="0" presId="urn:microsoft.com/office/officeart/2018/2/layout/IconVerticalSolidList"/>
    <dgm:cxn modelId="{0A2A3EB0-4FF1-4791-BD36-7A64A16D7992}" type="presParOf" srcId="{790450EB-2C48-496F-AE0F-F59A28C437E8}" destId="{7FA4AE72-9A6A-4D22-ADC7-709450E4733D}" srcOrd="2" destOrd="0" presId="urn:microsoft.com/office/officeart/2018/2/layout/IconVerticalSolidList"/>
    <dgm:cxn modelId="{8CB028AE-C326-485E-8D23-B2CD769E7FD8}" type="presParOf" srcId="{790450EB-2C48-496F-AE0F-F59A28C437E8}" destId="{529062A8-41C7-4BA8-944B-7D9EC788D9E9}" srcOrd="3" destOrd="0" presId="urn:microsoft.com/office/officeart/2018/2/layout/IconVerticalSolidList"/>
    <dgm:cxn modelId="{7B119CD5-08E0-415C-AB1E-BD3B37514C9D}" type="presParOf" srcId="{1DD5D18D-5D5C-4676-9C4A-FFCEA7EAC4CC}" destId="{E6A92455-8AB2-4CF1-B692-188B9E8CE662}" srcOrd="5" destOrd="0" presId="urn:microsoft.com/office/officeart/2018/2/layout/IconVerticalSolidList"/>
    <dgm:cxn modelId="{EEA173D6-457A-4B8E-929F-F22D8F33B45C}" type="presParOf" srcId="{1DD5D18D-5D5C-4676-9C4A-FFCEA7EAC4CC}" destId="{E30F0147-5575-4990-B5A2-B08DC71559DA}" srcOrd="6" destOrd="0" presId="urn:microsoft.com/office/officeart/2018/2/layout/IconVerticalSolidList"/>
    <dgm:cxn modelId="{056448C7-3186-449D-9D7B-EDB23A04AA76}" type="presParOf" srcId="{E30F0147-5575-4990-B5A2-B08DC71559DA}" destId="{4534F2F5-DCDC-45DE-892E-8F16A6983A86}" srcOrd="0" destOrd="0" presId="urn:microsoft.com/office/officeart/2018/2/layout/IconVerticalSolidList"/>
    <dgm:cxn modelId="{1FF803EC-FF27-44DE-B60D-AA7A2AAAA670}" type="presParOf" srcId="{E30F0147-5575-4990-B5A2-B08DC71559DA}" destId="{EEF13988-E31A-4847-8F0C-49959D25A08D}" srcOrd="1" destOrd="0" presId="urn:microsoft.com/office/officeart/2018/2/layout/IconVerticalSolidList"/>
    <dgm:cxn modelId="{49039070-1254-407F-BF3C-9E2CA983C186}" type="presParOf" srcId="{E30F0147-5575-4990-B5A2-B08DC71559DA}" destId="{43052318-7A44-43F0-A9C6-6C4B9E1452F1}" srcOrd="2" destOrd="0" presId="urn:microsoft.com/office/officeart/2018/2/layout/IconVerticalSolidList"/>
    <dgm:cxn modelId="{A6CBBCDE-71E9-40FE-91BF-C7356A7DF16C}" type="presParOf" srcId="{E30F0147-5575-4990-B5A2-B08DC71559DA}" destId="{D8335244-6BFF-4CDF-B5C7-D72669968DF3}" srcOrd="3" destOrd="0" presId="urn:microsoft.com/office/officeart/2018/2/layout/IconVerticalSolidList"/>
    <dgm:cxn modelId="{CA77FB7A-C001-4E77-8CE2-997C541E69FB}" type="presParOf" srcId="{1DD5D18D-5D5C-4676-9C4A-FFCEA7EAC4CC}" destId="{10558B9E-9C14-491C-8CE0-88EE8C3DBF9F}" srcOrd="7" destOrd="0" presId="urn:microsoft.com/office/officeart/2018/2/layout/IconVerticalSolidList"/>
    <dgm:cxn modelId="{622FF7C5-452E-48A4-A3DA-439DE843A422}" type="presParOf" srcId="{1DD5D18D-5D5C-4676-9C4A-FFCEA7EAC4CC}" destId="{3BA249FF-B038-4345-845F-4620122E9F0A}" srcOrd="8" destOrd="0" presId="urn:microsoft.com/office/officeart/2018/2/layout/IconVerticalSolidList"/>
    <dgm:cxn modelId="{3C99B556-3E93-408E-9F2B-03EE242510E4}" type="presParOf" srcId="{3BA249FF-B038-4345-845F-4620122E9F0A}" destId="{B37BDEFC-573C-422C-BD53-EFCD25599D87}" srcOrd="0" destOrd="0" presId="urn:microsoft.com/office/officeart/2018/2/layout/IconVerticalSolidList"/>
    <dgm:cxn modelId="{04856074-5DA3-4553-8191-C63F8F13483A}" type="presParOf" srcId="{3BA249FF-B038-4345-845F-4620122E9F0A}" destId="{84118117-B2D5-4DBD-A090-B791A75B1B82}" srcOrd="1" destOrd="0" presId="urn:microsoft.com/office/officeart/2018/2/layout/IconVerticalSolidList"/>
    <dgm:cxn modelId="{EBAC47C9-1F7B-417D-AAE7-7917472236D6}" type="presParOf" srcId="{3BA249FF-B038-4345-845F-4620122E9F0A}" destId="{46B587AB-C15A-4663-8359-65439DDA5ABF}" srcOrd="2" destOrd="0" presId="urn:microsoft.com/office/officeart/2018/2/layout/IconVerticalSolidList"/>
    <dgm:cxn modelId="{B1CD6C41-EBC8-40F5-9571-009E4836DE78}" type="presParOf" srcId="{3BA249FF-B038-4345-845F-4620122E9F0A}" destId="{B6AE4D6A-C5AC-4DF3-9B08-ABA6B380468C}" srcOrd="3" destOrd="0" presId="urn:microsoft.com/office/officeart/2018/2/layout/IconVerticalSolidList"/>
    <dgm:cxn modelId="{FC3F1B7F-BCE1-44FE-910B-6EB01B2A8815}" type="presParOf" srcId="{1DD5D18D-5D5C-4676-9C4A-FFCEA7EAC4CC}" destId="{679890A3-4A45-43BB-B1FC-9B13C97D3006}" srcOrd="9" destOrd="0" presId="urn:microsoft.com/office/officeart/2018/2/layout/IconVerticalSolidList"/>
    <dgm:cxn modelId="{0CD15275-C81A-4B1F-B298-7E1512F6FB9B}" type="presParOf" srcId="{1DD5D18D-5D5C-4676-9C4A-FFCEA7EAC4CC}" destId="{29972944-FDAD-4077-B472-85A091735C21}" srcOrd="10" destOrd="0" presId="urn:microsoft.com/office/officeart/2018/2/layout/IconVerticalSolidList"/>
    <dgm:cxn modelId="{D4E9FF1C-DE5D-43F9-92FF-B4FECE54EDF4}" type="presParOf" srcId="{29972944-FDAD-4077-B472-85A091735C21}" destId="{A5000EA4-FB59-4F47-B0E3-29AFFDF0BCFB}" srcOrd="0" destOrd="0" presId="urn:microsoft.com/office/officeart/2018/2/layout/IconVerticalSolidList"/>
    <dgm:cxn modelId="{81FCEF4E-D942-4136-A2A2-5089E1199887}" type="presParOf" srcId="{29972944-FDAD-4077-B472-85A091735C21}" destId="{807CBCD9-0180-4002-8751-384BD9DACCB7}" srcOrd="1" destOrd="0" presId="urn:microsoft.com/office/officeart/2018/2/layout/IconVerticalSolidList"/>
    <dgm:cxn modelId="{210AAFDD-F452-4306-9C79-F4BF1638E134}" type="presParOf" srcId="{29972944-FDAD-4077-B472-85A091735C21}" destId="{F382FEBA-DF2E-47E9-B004-41082BBEAA33}" srcOrd="2" destOrd="0" presId="urn:microsoft.com/office/officeart/2018/2/layout/IconVerticalSolidList"/>
    <dgm:cxn modelId="{BA38C7C7-17C5-422E-A620-6F44314CE015}" type="presParOf" srcId="{29972944-FDAD-4077-B472-85A091735C21}" destId="{687CCCDA-8EB7-47A1-A945-F3F428AE16B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2E9BE2C-0B85-4DAB-9808-189A72938291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B67636B-3BF0-446B-90CC-0E10761372F1}">
      <dgm:prSet/>
      <dgm:spPr/>
      <dgm:t>
        <a:bodyPr/>
        <a:lstStyle/>
        <a:p>
          <a:r>
            <a:rPr lang="en-GB"/>
            <a:t>Skip rows (for sampling) – Numpy/Pandas have their own implementations</a:t>
          </a:r>
          <a:endParaRPr lang="en-US"/>
        </a:p>
      </dgm:t>
    </dgm:pt>
    <dgm:pt modelId="{5E0D020A-70C6-4CA0-A62D-64C0308186B4}" type="parTrans" cxnId="{9F32BE4B-9AB7-48D3-8741-BA9CE2910FCC}">
      <dgm:prSet/>
      <dgm:spPr/>
      <dgm:t>
        <a:bodyPr/>
        <a:lstStyle/>
        <a:p>
          <a:endParaRPr lang="en-US"/>
        </a:p>
      </dgm:t>
    </dgm:pt>
    <dgm:pt modelId="{86696A55-469F-4731-8D10-DA5FC1612B98}" type="sibTrans" cxnId="{9F32BE4B-9AB7-48D3-8741-BA9CE2910FCC}">
      <dgm:prSet/>
      <dgm:spPr/>
      <dgm:t>
        <a:bodyPr/>
        <a:lstStyle/>
        <a:p>
          <a:endParaRPr lang="en-US"/>
        </a:p>
      </dgm:t>
    </dgm:pt>
    <dgm:pt modelId="{3C36A4EF-0374-47CB-A0BB-EFC98AE85418}">
      <dgm:prSet/>
      <dgm:spPr/>
      <dgm:t>
        <a:bodyPr/>
        <a:lstStyle/>
        <a:p>
          <a:r>
            <a:rPr lang="en-GB"/>
            <a:t>Chunking (Pandas) – Allows you to access a part of a data file</a:t>
          </a:r>
          <a:endParaRPr lang="en-US"/>
        </a:p>
      </dgm:t>
    </dgm:pt>
    <dgm:pt modelId="{AFB8C8CA-14BD-409E-B640-0B88EB6299B4}" type="parTrans" cxnId="{B397D88E-CC49-4BEC-BA01-98CC3BD19EF4}">
      <dgm:prSet/>
      <dgm:spPr/>
      <dgm:t>
        <a:bodyPr/>
        <a:lstStyle/>
        <a:p>
          <a:endParaRPr lang="en-US"/>
        </a:p>
      </dgm:t>
    </dgm:pt>
    <dgm:pt modelId="{6F23E6FB-0122-470C-9BFA-BE9D6A3E0928}" type="sibTrans" cxnId="{B397D88E-CC49-4BEC-BA01-98CC3BD19EF4}">
      <dgm:prSet/>
      <dgm:spPr/>
      <dgm:t>
        <a:bodyPr/>
        <a:lstStyle/>
        <a:p>
          <a:endParaRPr lang="en-US"/>
        </a:p>
      </dgm:t>
    </dgm:pt>
    <dgm:pt modelId="{9F6A68EC-9EDE-4C7F-8604-9CC33B970DBF}">
      <dgm:prSet/>
      <dgm:spPr/>
      <dgm:t>
        <a:bodyPr/>
        <a:lstStyle/>
        <a:p>
          <a:r>
            <a:rPr lang="en-GB"/>
            <a:t>Using For loops, you can access chunks</a:t>
          </a:r>
          <a:endParaRPr lang="en-US"/>
        </a:p>
      </dgm:t>
    </dgm:pt>
    <dgm:pt modelId="{E7CF67B2-8E86-4A36-8CEF-F5FC10BEC88B}" type="parTrans" cxnId="{C0D8DAFC-ABFA-4B32-9758-58386934E574}">
      <dgm:prSet/>
      <dgm:spPr/>
      <dgm:t>
        <a:bodyPr/>
        <a:lstStyle/>
        <a:p>
          <a:endParaRPr lang="en-US"/>
        </a:p>
      </dgm:t>
    </dgm:pt>
    <dgm:pt modelId="{9715AF87-CF34-487E-9424-6C2F15B5AAA1}" type="sibTrans" cxnId="{C0D8DAFC-ABFA-4B32-9758-58386934E574}">
      <dgm:prSet/>
      <dgm:spPr/>
      <dgm:t>
        <a:bodyPr/>
        <a:lstStyle/>
        <a:p>
          <a:endParaRPr lang="en-US"/>
        </a:p>
      </dgm:t>
    </dgm:pt>
    <dgm:pt modelId="{A7B0010C-8758-4AE4-8B15-37D8CC4C2A90}">
      <dgm:prSet/>
      <dgm:spPr/>
      <dgm:t>
        <a:bodyPr/>
        <a:lstStyle/>
        <a:p>
          <a:r>
            <a:rPr lang="en-GB"/>
            <a:t>For example: 1x20GB file can be chunked into 10 x 2GB parts. Can process each chunk individually this way.</a:t>
          </a:r>
          <a:endParaRPr lang="en-US"/>
        </a:p>
      </dgm:t>
    </dgm:pt>
    <dgm:pt modelId="{D3BC6850-DE73-4F88-86E1-BA1C983CB1BB}" type="parTrans" cxnId="{484EA712-1547-4D45-8B51-8380B47D81C1}">
      <dgm:prSet/>
      <dgm:spPr/>
      <dgm:t>
        <a:bodyPr/>
        <a:lstStyle/>
        <a:p>
          <a:endParaRPr lang="en-US"/>
        </a:p>
      </dgm:t>
    </dgm:pt>
    <dgm:pt modelId="{6CA47FD5-A1F7-4DA2-B1B1-40D83598794A}" type="sibTrans" cxnId="{484EA712-1547-4D45-8B51-8380B47D81C1}">
      <dgm:prSet/>
      <dgm:spPr/>
      <dgm:t>
        <a:bodyPr/>
        <a:lstStyle/>
        <a:p>
          <a:endParaRPr lang="en-US"/>
        </a:p>
      </dgm:t>
    </dgm:pt>
    <dgm:pt modelId="{6CC5C436-9CA9-4446-92F4-0F007521FC4B}">
      <dgm:prSet/>
      <dgm:spPr/>
      <dgm:t>
        <a:bodyPr/>
        <a:lstStyle/>
        <a:p>
          <a:r>
            <a:rPr lang="en-GB"/>
            <a:t>Caveats: Only useful for data where analysis can be conducted on subsets and combined</a:t>
          </a:r>
          <a:endParaRPr lang="en-US"/>
        </a:p>
      </dgm:t>
    </dgm:pt>
    <dgm:pt modelId="{AE4B721E-5F83-422A-B1B2-465D000DBCC3}" type="parTrans" cxnId="{B4C6D3E4-8DA5-4F5B-8EC1-BB3DB0332A8F}">
      <dgm:prSet/>
      <dgm:spPr/>
      <dgm:t>
        <a:bodyPr/>
        <a:lstStyle/>
        <a:p>
          <a:endParaRPr lang="en-US"/>
        </a:p>
      </dgm:t>
    </dgm:pt>
    <dgm:pt modelId="{D30175A4-F0A5-4201-A170-13BBB0C247F1}" type="sibTrans" cxnId="{B4C6D3E4-8DA5-4F5B-8EC1-BB3DB0332A8F}">
      <dgm:prSet/>
      <dgm:spPr/>
      <dgm:t>
        <a:bodyPr/>
        <a:lstStyle/>
        <a:p>
          <a:endParaRPr lang="en-US"/>
        </a:p>
      </dgm:t>
    </dgm:pt>
    <dgm:pt modelId="{10D48E41-1215-41A9-B5DC-F147741ABF7A}" type="pres">
      <dgm:prSet presAssocID="{52E9BE2C-0B85-4DAB-9808-189A72938291}" presName="linear" presStyleCnt="0">
        <dgm:presLayoutVars>
          <dgm:animLvl val="lvl"/>
          <dgm:resizeHandles val="exact"/>
        </dgm:presLayoutVars>
      </dgm:prSet>
      <dgm:spPr/>
    </dgm:pt>
    <dgm:pt modelId="{B825B6D4-4805-4966-84D4-C375E4536417}" type="pres">
      <dgm:prSet presAssocID="{6B67636B-3BF0-446B-90CC-0E10761372F1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935DA846-8C1A-4537-AF59-4209D2214369}" type="pres">
      <dgm:prSet presAssocID="{86696A55-469F-4731-8D10-DA5FC1612B98}" presName="spacer" presStyleCnt="0"/>
      <dgm:spPr/>
    </dgm:pt>
    <dgm:pt modelId="{ADB5A3CF-6C9D-424F-8161-35A8C939BE6C}" type="pres">
      <dgm:prSet presAssocID="{3C36A4EF-0374-47CB-A0BB-EFC98AE85418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E78DD7C4-45B7-4A9B-A78F-53F1C9FB9466}" type="pres">
      <dgm:prSet presAssocID="{3C36A4EF-0374-47CB-A0BB-EFC98AE85418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484EA712-1547-4D45-8B51-8380B47D81C1}" srcId="{3C36A4EF-0374-47CB-A0BB-EFC98AE85418}" destId="{A7B0010C-8758-4AE4-8B15-37D8CC4C2A90}" srcOrd="1" destOrd="0" parTransId="{D3BC6850-DE73-4F88-86E1-BA1C983CB1BB}" sibTransId="{6CA47FD5-A1F7-4DA2-B1B1-40D83598794A}"/>
    <dgm:cxn modelId="{C5D4F763-805D-4471-84B3-CB8A4CB77AAD}" type="presOf" srcId="{9F6A68EC-9EDE-4C7F-8604-9CC33B970DBF}" destId="{E78DD7C4-45B7-4A9B-A78F-53F1C9FB9466}" srcOrd="0" destOrd="0" presId="urn:microsoft.com/office/officeart/2005/8/layout/vList2"/>
    <dgm:cxn modelId="{9F32BE4B-9AB7-48D3-8741-BA9CE2910FCC}" srcId="{52E9BE2C-0B85-4DAB-9808-189A72938291}" destId="{6B67636B-3BF0-446B-90CC-0E10761372F1}" srcOrd="0" destOrd="0" parTransId="{5E0D020A-70C6-4CA0-A62D-64C0308186B4}" sibTransId="{86696A55-469F-4731-8D10-DA5FC1612B98}"/>
    <dgm:cxn modelId="{A38FF46C-EF25-4328-A521-12E621A00B05}" type="presOf" srcId="{3C36A4EF-0374-47CB-A0BB-EFC98AE85418}" destId="{ADB5A3CF-6C9D-424F-8161-35A8C939BE6C}" srcOrd="0" destOrd="0" presId="urn:microsoft.com/office/officeart/2005/8/layout/vList2"/>
    <dgm:cxn modelId="{EB25C885-7A15-4B41-BB29-D2D79DDF42C3}" type="presOf" srcId="{6B67636B-3BF0-446B-90CC-0E10761372F1}" destId="{B825B6D4-4805-4966-84D4-C375E4536417}" srcOrd="0" destOrd="0" presId="urn:microsoft.com/office/officeart/2005/8/layout/vList2"/>
    <dgm:cxn modelId="{B397D88E-CC49-4BEC-BA01-98CC3BD19EF4}" srcId="{52E9BE2C-0B85-4DAB-9808-189A72938291}" destId="{3C36A4EF-0374-47CB-A0BB-EFC98AE85418}" srcOrd="1" destOrd="0" parTransId="{AFB8C8CA-14BD-409E-B640-0B88EB6299B4}" sibTransId="{6F23E6FB-0122-470C-9BFA-BE9D6A3E0928}"/>
    <dgm:cxn modelId="{25324793-CE3A-4BF3-AE39-2B2B223A2B91}" type="presOf" srcId="{6CC5C436-9CA9-4446-92F4-0F007521FC4B}" destId="{E78DD7C4-45B7-4A9B-A78F-53F1C9FB9466}" srcOrd="0" destOrd="2" presId="urn:microsoft.com/office/officeart/2005/8/layout/vList2"/>
    <dgm:cxn modelId="{7E9B1A99-220E-45FB-82CA-B3467E37330F}" type="presOf" srcId="{52E9BE2C-0B85-4DAB-9808-189A72938291}" destId="{10D48E41-1215-41A9-B5DC-F147741ABF7A}" srcOrd="0" destOrd="0" presId="urn:microsoft.com/office/officeart/2005/8/layout/vList2"/>
    <dgm:cxn modelId="{B4C6D3E4-8DA5-4F5B-8EC1-BB3DB0332A8F}" srcId="{A7B0010C-8758-4AE4-8B15-37D8CC4C2A90}" destId="{6CC5C436-9CA9-4446-92F4-0F007521FC4B}" srcOrd="0" destOrd="0" parTransId="{AE4B721E-5F83-422A-B1B2-465D000DBCC3}" sibTransId="{D30175A4-F0A5-4201-A170-13BBB0C247F1}"/>
    <dgm:cxn modelId="{37B328EE-E5F2-4793-9E5A-E573D23FAAFE}" type="presOf" srcId="{A7B0010C-8758-4AE4-8B15-37D8CC4C2A90}" destId="{E78DD7C4-45B7-4A9B-A78F-53F1C9FB9466}" srcOrd="0" destOrd="1" presId="urn:microsoft.com/office/officeart/2005/8/layout/vList2"/>
    <dgm:cxn modelId="{C0D8DAFC-ABFA-4B32-9758-58386934E574}" srcId="{3C36A4EF-0374-47CB-A0BB-EFC98AE85418}" destId="{9F6A68EC-9EDE-4C7F-8604-9CC33B970DBF}" srcOrd="0" destOrd="0" parTransId="{E7CF67B2-8E86-4A36-8CEF-F5FC10BEC88B}" sibTransId="{9715AF87-CF34-487E-9424-6C2F15B5AAA1}"/>
    <dgm:cxn modelId="{C68D3578-4FE2-4364-8055-35BEDE7B4695}" type="presParOf" srcId="{10D48E41-1215-41A9-B5DC-F147741ABF7A}" destId="{B825B6D4-4805-4966-84D4-C375E4536417}" srcOrd="0" destOrd="0" presId="urn:microsoft.com/office/officeart/2005/8/layout/vList2"/>
    <dgm:cxn modelId="{C5394BAB-7B8D-489F-9093-C771FF5165F2}" type="presParOf" srcId="{10D48E41-1215-41A9-B5DC-F147741ABF7A}" destId="{935DA846-8C1A-4537-AF59-4209D2214369}" srcOrd="1" destOrd="0" presId="urn:microsoft.com/office/officeart/2005/8/layout/vList2"/>
    <dgm:cxn modelId="{8294692E-C93F-4C73-8909-4A8492E1AE5C}" type="presParOf" srcId="{10D48E41-1215-41A9-B5DC-F147741ABF7A}" destId="{ADB5A3CF-6C9D-424F-8161-35A8C939BE6C}" srcOrd="2" destOrd="0" presId="urn:microsoft.com/office/officeart/2005/8/layout/vList2"/>
    <dgm:cxn modelId="{16D6C678-69E3-42EA-9D67-8901DA29D0C9}" type="presParOf" srcId="{10D48E41-1215-41A9-B5DC-F147741ABF7A}" destId="{E78DD7C4-45B7-4A9B-A78F-53F1C9FB9466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16AD656-ECBA-465F-9402-47E23D7FBB1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A4A73A88-5488-482E-A2EB-5413CE0CB16B}">
      <dgm:prSet/>
      <dgm:spPr/>
      <dgm:t>
        <a:bodyPr/>
        <a:lstStyle/>
        <a:p>
          <a:r>
            <a:rPr lang="en-GB"/>
            <a:t>Numpy is your friend – Can handle arrays and most mathematical operations</a:t>
          </a:r>
          <a:endParaRPr lang="en-US"/>
        </a:p>
      </dgm:t>
    </dgm:pt>
    <dgm:pt modelId="{6628D94E-1594-4EC8-B923-0AF47D54BB25}" type="parTrans" cxnId="{C475A307-21E1-417D-B9D2-106589E5A6BE}">
      <dgm:prSet/>
      <dgm:spPr/>
      <dgm:t>
        <a:bodyPr/>
        <a:lstStyle/>
        <a:p>
          <a:endParaRPr lang="en-US"/>
        </a:p>
      </dgm:t>
    </dgm:pt>
    <dgm:pt modelId="{B4802F0D-77CF-4BD2-9F50-32CA108CB200}" type="sibTrans" cxnId="{C475A307-21E1-417D-B9D2-106589E5A6BE}">
      <dgm:prSet/>
      <dgm:spPr/>
      <dgm:t>
        <a:bodyPr/>
        <a:lstStyle/>
        <a:p>
          <a:endParaRPr lang="en-US"/>
        </a:p>
      </dgm:t>
    </dgm:pt>
    <dgm:pt modelId="{40E1CBA5-4641-4330-8A0B-17C221128B2C}">
      <dgm:prSet/>
      <dgm:spPr/>
      <dgm:t>
        <a:bodyPr/>
        <a:lstStyle/>
        <a:p>
          <a:r>
            <a:rPr lang="en-GB"/>
            <a:t>Can also produce recarrays – a crossover between a dictionary and an array. Can use dictionary conventions to access specific arrays.</a:t>
          </a:r>
          <a:endParaRPr lang="en-US"/>
        </a:p>
      </dgm:t>
    </dgm:pt>
    <dgm:pt modelId="{F0DEBF6C-C72D-40D2-8583-56CCC3EA1FC9}" type="parTrans" cxnId="{0D56CD40-94F6-4F90-9CF2-5C9886E65D09}">
      <dgm:prSet/>
      <dgm:spPr/>
      <dgm:t>
        <a:bodyPr/>
        <a:lstStyle/>
        <a:p>
          <a:endParaRPr lang="en-US"/>
        </a:p>
      </dgm:t>
    </dgm:pt>
    <dgm:pt modelId="{FA6C0838-F162-43FE-AC22-8CCFC0E4F322}" type="sibTrans" cxnId="{0D56CD40-94F6-4F90-9CF2-5C9886E65D09}">
      <dgm:prSet/>
      <dgm:spPr/>
      <dgm:t>
        <a:bodyPr/>
        <a:lstStyle/>
        <a:p>
          <a:endParaRPr lang="en-US"/>
        </a:p>
      </dgm:t>
    </dgm:pt>
    <dgm:pt modelId="{162C6DAF-F5F3-4692-BEBB-3BB12CDC577E}">
      <dgm:prSet/>
      <dgm:spPr/>
      <dgm:t>
        <a:bodyPr/>
        <a:lstStyle/>
        <a:p>
          <a:r>
            <a:rPr lang="en-GB"/>
            <a:t>Numbas – for parallelisation and deployment on GPUs</a:t>
          </a:r>
          <a:endParaRPr lang="en-US"/>
        </a:p>
      </dgm:t>
    </dgm:pt>
    <dgm:pt modelId="{72DEB877-24BD-4C7E-A34D-1C49CE6D79E6}" type="parTrans" cxnId="{99BDC07F-1F88-44D1-9886-E8A454BD2A52}">
      <dgm:prSet/>
      <dgm:spPr/>
      <dgm:t>
        <a:bodyPr/>
        <a:lstStyle/>
        <a:p>
          <a:endParaRPr lang="en-US"/>
        </a:p>
      </dgm:t>
    </dgm:pt>
    <dgm:pt modelId="{C521D995-AFDF-4C53-BD8F-0A1BCB766923}" type="sibTrans" cxnId="{99BDC07F-1F88-44D1-9886-E8A454BD2A52}">
      <dgm:prSet/>
      <dgm:spPr/>
      <dgm:t>
        <a:bodyPr/>
        <a:lstStyle/>
        <a:p>
          <a:endParaRPr lang="en-US"/>
        </a:p>
      </dgm:t>
    </dgm:pt>
    <dgm:pt modelId="{3E439B1A-1CC6-47BA-B6CE-12867E0E9595}">
      <dgm:prSet/>
      <dgm:spPr/>
      <dgm:t>
        <a:bodyPr/>
        <a:lstStyle/>
        <a:p>
          <a:r>
            <a:rPr lang="en-GB"/>
            <a:t>Pandas  - Allows mathematical operations and can even handle cross-matching, sorting, filtering of multiple data tables!</a:t>
          </a:r>
          <a:endParaRPr lang="en-US"/>
        </a:p>
      </dgm:t>
    </dgm:pt>
    <dgm:pt modelId="{666AC602-34DD-4EAC-8219-91FA82F2DC2A}" type="parTrans" cxnId="{9C995718-4A51-49CA-A620-83B1E3455B6C}">
      <dgm:prSet/>
      <dgm:spPr/>
      <dgm:t>
        <a:bodyPr/>
        <a:lstStyle/>
        <a:p>
          <a:endParaRPr lang="en-US"/>
        </a:p>
      </dgm:t>
    </dgm:pt>
    <dgm:pt modelId="{C5FC4F5E-D592-49BB-AC85-22D63B9CE927}" type="sibTrans" cxnId="{9C995718-4A51-49CA-A620-83B1E3455B6C}">
      <dgm:prSet/>
      <dgm:spPr/>
      <dgm:t>
        <a:bodyPr/>
        <a:lstStyle/>
        <a:p>
          <a:endParaRPr lang="en-US"/>
        </a:p>
      </dgm:t>
    </dgm:pt>
    <dgm:pt modelId="{797F27E3-84AD-46C5-B38A-EB5D6413C341}" type="pres">
      <dgm:prSet presAssocID="{016AD656-ECBA-465F-9402-47E23D7FBB12}" presName="root" presStyleCnt="0">
        <dgm:presLayoutVars>
          <dgm:dir/>
          <dgm:resizeHandles val="exact"/>
        </dgm:presLayoutVars>
      </dgm:prSet>
      <dgm:spPr/>
    </dgm:pt>
    <dgm:pt modelId="{851627F9-6524-45B3-B5C5-575E32B2729E}" type="pres">
      <dgm:prSet presAssocID="{A4A73A88-5488-482E-A2EB-5413CE0CB16B}" presName="compNode" presStyleCnt="0"/>
      <dgm:spPr/>
    </dgm:pt>
    <dgm:pt modelId="{EC71E228-54B3-43FF-9825-FC1D94C7FA75}" type="pres">
      <dgm:prSet presAssocID="{A4A73A88-5488-482E-A2EB-5413CE0CB16B}" presName="bgRect" presStyleLbl="bgShp" presStyleIdx="0" presStyleCnt="3"/>
      <dgm:spPr/>
    </dgm:pt>
    <dgm:pt modelId="{88B40614-8CA7-4FE7-A009-34D0084D743D}" type="pres">
      <dgm:prSet presAssocID="{A4A73A88-5488-482E-A2EB-5413CE0CB16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41279504-CE3C-4FCF-B413-E5508BF26A76}" type="pres">
      <dgm:prSet presAssocID="{A4A73A88-5488-482E-A2EB-5413CE0CB16B}" presName="spaceRect" presStyleCnt="0"/>
      <dgm:spPr/>
    </dgm:pt>
    <dgm:pt modelId="{91BDC1B8-31E7-46B9-BD62-992D096CA32C}" type="pres">
      <dgm:prSet presAssocID="{A4A73A88-5488-482E-A2EB-5413CE0CB16B}" presName="parTx" presStyleLbl="revTx" presStyleIdx="0" presStyleCnt="4">
        <dgm:presLayoutVars>
          <dgm:chMax val="0"/>
          <dgm:chPref val="0"/>
        </dgm:presLayoutVars>
      </dgm:prSet>
      <dgm:spPr/>
    </dgm:pt>
    <dgm:pt modelId="{829FFB17-8638-4A0A-A2D6-73231D81ACB1}" type="pres">
      <dgm:prSet presAssocID="{A4A73A88-5488-482E-A2EB-5413CE0CB16B}" presName="desTx" presStyleLbl="revTx" presStyleIdx="1" presStyleCnt="4">
        <dgm:presLayoutVars/>
      </dgm:prSet>
      <dgm:spPr/>
    </dgm:pt>
    <dgm:pt modelId="{6DD49729-A548-43B2-B44A-301F428519BF}" type="pres">
      <dgm:prSet presAssocID="{B4802F0D-77CF-4BD2-9F50-32CA108CB200}" presName="sibTrans" presStyleCnt="0"/>
      <dgm:spPr/>
    </dgm:pt>
    <dgm:pt modelId="{383FF2DF-3E2B-4B3B-8F7C-841B7ED78CC1}" type="pres">
      <dgm:prSet presAssocID="{162C6DAF-F5F3-4692-BEBB-3BB12CDC577E}" presName="compNode" presStyleCnt="0"/>
      <dgm:spPr/>
    </dgm:pt>
    <dgm:pt modelId="{7E7010F4-B0AD-472F-9FAC-501D1F6B34D3}" type="pres">
      <dgm:prSet presAssocID="{162C6DAF-F5F3-4692-BEBB-3BB12CDC577E}" presName="bgRect" presStyleLbl="bgShp" presStyleIdx="1" presStyleCnt="3"/>
      <dgm:spPr/>
    </dgm:pt>
    <dgm:pt modelId="{48EB14BD-8546-43D6-94A2-24C9DD7ADE74}" type="pres">
      <dgm:prSet presAssocID="{162C6DAF-F5F3-4692-BEBB-3BB12CDC577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75EA02EB-6153-4C53-9A97-A09B97F38B15}" type="pres">
      <dgm:prSet presAssocID="{162C6DAF-F5F3-4692-BEBB-3BB12CDC577E}" presName="spaceRect" presStyleCnt="0"/>
      <dgm:spPr/>
    </dgm:pt>
    <dgm:pt modelId="{055C7C96-569E-451F-B687-EEE30FAC5CB3}" type="pres">
      <dgm:prSet presAssocID="{162C6DAF-F5F3-4692-BEBB-3BB12CDC577E}" presName="parTx" presStyleLbl="revTx" presStyleIdx="2" presStyleCnt="4">
        <dgm:presLayoutVars>
          <dgm:chMax val="0"/>
          <dgm:chPref val="0"/>
        </dgm:presLayoutVars>
      </dgm:prSet>
      <dgm:spPr/>
    </dgm:pt>
    <dgm:pt modelId="{FE375B84-7158-4051-8E6C-537AE57D16E4}" type="pres">
      <dgm:prSet presAssocID="{C521D995-AFDF-4C53-BD8F-0A1BCB766923}" presName="sibTrans" presStyleCnt="0"/>
      <dgm:spPr/>
    </dgm:pt>
    <dgm:pt modelId="{C747674F-36DC-421E-AC5E-9BC993D8AC88}" type="pres">
      <dgm:prSet presAssocID="{3E439B1A-1CC6-47BA-B6CE-12867E0E9595}" presName="compNode" presStyleCnt="0"/>
      <dgm:spPr/>
    </dgm:pt>
    <dgm:pt modelId="{A835C6F7-5AB1-47D6-AD0A-C9E7482392FF}" type="pres">
      <dgm:prSet presAssocID="{3E439B1A-1CC6-47BA-B6CE-12867E0E9595}" presName="bgRect" presStyleLbl="bgShp" presStyleIdx="2" presStyleCnt="3"/>
      <dgm:spPr/>
    </dgm:pt>
    <dgm:pt modelId="{1FC18FF6-1540-4DE1-9A61-79705D7CF750}" type="pres">
      <dgm:prSet presAssocID="{3E439B1A-1CC6-47BA-B6CE-12867E0E959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nda"/>
        </a:ext>
      </dgm:extLst>
    </dgm:pt>
    <dgm:pt modelId="{914EE3CD-D7B7-4B89-AA5E-DCD56F61F383}" type="pres">
      <dgm:prSet presAssocID="{3E439B1A-1CC6-47BA-B6CE-12867E0E9595}" presName="spaceRect" presStyleCnt="0"/>
      <dgm:spPr/>
    </dgm:pt>
    <dgm:pt modelId="{77703351-BFD1-41A5-B11E-000245EFEC5B}" type="pres">
      <dgm:prSet presAssocID="{3E439B1A-1CC6-47BA-B6CE-12867E0E9595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C475A307-21E1-417D-B9D2-106589E5A6BE}" srcId="{016AD656-ECBA-465F-9402-47E23D7FBB12}" destId="{A4A73A88-5488-482E-A2EB-5413CE0CB16B}" srcOrd="0" destOrd="0" parTransId="{6628D94E-1594-4EC8-B923-0AF47D54BB25}" sibTransId="{B4802F0D-77CF-4BD2-9F50-32CA108CB200}"/>
    <dgm:cxn modelId="{9C995718-4A51-49CA-A620-83B1E3455B6C}" srcId="{016AD656-ECBA-465F-9402-47E23D7FBB12}" destId="{3E439B1A-1CC6-47BA-B6CE-12867E0E9595}" srcOrd="2" destOrd="0" parTransId="{666AC602-34DD-4EAC-8219-91FA82F2DC2A}" sibTransId="{C5FC4F5E-D592-49BB-AC85-22D63B9CE927}"/>
    <dgm:cxn modelId="{A583633D-A668-46C2-B119-253F7F524E26}" type="presOf" srcId="{3E439B1A-1CC6-47BA-B6CE-12867E0E9595}" destId="{77703351-BFD1-41A5-B11E-000245EFEC5B}" srcOrd="0" destOrd="0" presId="urn:microsoft.com/office/officeart/2018/2/layout/IconVerticalSolidList"/>
    <dgm:cxn modelId="{0D56CD40-94F6-4F90-9CF2-5C9886E65D09}" srcId="{A4A73A88-5488-482E-A2EB-5413CE0CB16B}" destId="{40E1CBA5-4641-4330-8A0B-17C221128B2C}" srcOrd="0" destOrd="0" parTransId="{F0DEBF6C-C72D-40D2-8583-56CCC3EA1FC9}" sibTransId="{FA6C0838-F162-43FE-AC22-8CCFC0E4F322}"/>
    <dgm:cxn modelId="{216C9C44-07A3-416B-9AE7-394E1074514C}" type="presOf" srcId="{162C6DAF-F5F3-4692-BEBB-3BB12CDC577E}" destId="{055C7C96-569E-451F-B687-EEE30FAC5CB3}" srcOrd="0" destOrd="0" presId="urn:microsoft.com/office/officeart/2018/2/layout/IconVerticalSolidList"/>
    <dgm:cxn modelId="{99BDC07F-1F88-44D1-9886-E8A454BD2A52}" srcId="{016AD656-ECBA-465F-9402-47E23D7FBB12}" destId="{162C6DAF-F5F3-4692-BEBB-3BB12CDC577E}" srcOrd="1" destOrd="0" parTransId="{72DEB877-24BD-4C7E-A34D-1C49CE6D79E6}" sibTransId="{C521D995-AFDF-4C53-BD8F-0A1BCB766923}"/>
    <dgm:cxn modelId="{A5915995-0FD1-403F-8090-1DB77F1D40B6}" type="presOf" srcId="{A4A73A88-5488-482E-A2EB-5413CE0CB16B}" destId="{91BDC1B8-31E7-46B9-BD62-992D096CA32C}" srcOrd="0" destOrd="0" presId="urn:microsoft.com/office/officeart/2018/2/layout/IconVerticalSolidList"/>
    <dgm:cxn modelId="{9FEE1FA9-5C08-4BB9-851D-EE14B59AE3ED}" type="presOf" srcId="{40E1CBA5-4641-4330-8A0B-17C221128B2C}" destId="{829FFB17-8638-4A0A-A2D6-73231D81ACB1}" srcOrd="0" destOrd="0" presId="urn:microsoft.com/office/officeart/2018/2/layout/IconVerticalSolidList"/>
    <dgm:cxn modelId="{6362F1B6-90D6-4307-BF28-AAFDFB7AD51B}" type="presOf" srcId="{016AD656-ECBA-465F-9402-47E23D7FBB12}" destId="{797F27E3-84AD-46C5-B38A-EB5D6413C341}" srcOrd="0" destOrd="0" presId="urn:microsoft.com/office/officeart/2018/2/layout/IconVerticalSolidList"/>
    <dgm:cxn modelId="{89181B39-2181-450E-BC8F-9DB3E817E17E}" type="presParOf" srcId="{797F27E3-84AD-46C5-B38A-EB5D6413C341}" destId="{851627F9-6524-45B3-B5C5-575E32B2729E}" srcOrd="0" destOrd="0" presId="urn:microsoft.com/office/officeart/2018/2/layout/IconVerticalSolidList"/>
    <dgm:cxn modelId="{9E8F99DE-DDF5-41BC-9FB5-993EF0F1DD0A}" type="presParOf" srcId="{851627F9-6524-45B3-B5C5-575E32B2729E}" destId="{EC71E228-54B3-43FF-9825-FC1D94C7FA75}" srcOrd="0" destOrd="0" presId="urn:microsoft.com/office/officeart/2018/2/layout/IconVerticalSolidList"/>
    <dgm:cxn modelId="{9FA73342-4335-4BF2-B5F1-633EC3E67EFD}" type="presParOf" srcId="{851627F9-6524-45B3-B5C5-575E32B2729E}" destId="{88B40614-8CA7-4FE7-A009-34D0084D743D}" srcOrd="1" destOrd="0" presId="urn:microsoft.com/office/officeart/2018/2/layout/IconVerticalSolidList"/>
    <dgm:cxn modelId="{CA736AE3-0088-4142-AB6C-84AC6BC6273D}" type="presParOf" srcId="{851627F9-6524-45B3-B5C5-575E32B2729E}" destId="{41279504-CE3C-4FCF-B413-E5508BF26A76}" srcOrd="2" destOrd="0" presId="urn:microsoft.com/office/officeart/2018/2/layout/IconVerticalSolidList"/>
    <dgm:cxn modelId="{863929E7-574D-4907-831D-ADE3EA83098D}" type="presParOf" srcId="{851627F9-6524-45B3-B5C5-575E32B2729E}" destId="{91BDC1B8-31E7-46B9-BD62-992D096CA32C}" srcOrd="3" destOrd="0" presId="urn:microsoft.com/office/officeart/2018/2/layout/IconVerticalSolidList"/>
    <dgm:cxn modelId="{D21F1E4F-E467-40F6-9DAC-FCF657BC3A61}" type="presParOf" srcId="{851627F9-6524-45B3-B5C5-575E32B2729E}" destId="{829FFB17-8638-4A0A-A2D6-73231D81ACB1}" srcOrd="4" destOrd="0" presId="urn:microsoft.com/office/officeart/2018/2/layout/IconVerticalSolidList"/>
    <dgm:cxn modelId="{EE5079B6-54F2-48DE-A468-95E74730506C}" type="presParOf" srcId="{797F27E3-84AD-46C5-B38A-EB5D6413C341}" destId="{6DD49729-A548-43B2-B44A-301F428519BF}" srcOrd="1" destOrd="0" presId="urn:microsoft.com/office/officeart/2018/2/layout/IconVerticalSolidList"/>
    <dgm:cxn modelId="{B33026FF-BC53-40AE-905D-384D70C82993}" type="presParOf" srcId="{797F27E3-84AD-46C5-B38A-EB5D6413C341}" destId="{383FF2DF-3E2B-4B3B-8F7C-841B7ED78CC1}" srcOrd="2" destOrd="0" presId="urn:microsoft.com/office/officeart/2018/2/layout/IconVerticalSolidList"/>
    <dgm:cxn modelId="{2D0225FF-3DCC-43E5-B0A9-C3E570FF637F}" type="presParOf" srcId="{383FF2DF-3E2B-4B3B-8F7C-841B7ED78CC1}" destId="{7E7010F4-B0AD-472F-9FAC-501D1F6B34D3}" srcOrd="0" destOrd="0" presId="urn:microsoft.com/office/officeart/2018/2/layout/IconVerticalSolidList"/>
    <dgm:cxn modelId="{F8419584-19F1-4E01-8221-7BE9AB0A2103}" type="presParOf" srcId="{383FF2DF-3E2B-4B3B-8F7C-841B7ED78CC1}" destId="{48EB14BD-8546-43D6-94A2-24C9DD7ADE74}" srcOrd="1" destOrd="0" presId="urn:microsoft.com/office/officeart/2018/2/layout/IconVerticalSolidList"/>
    <dgm:cxn modelId="{44A6D15D-425E-4C3E-B88A-E0BD50696203}" type="presParOf" srcId="{383FF2DF-3E2B-4B3B-8F7C-841B7ED78CC1}" destId="{75EA02EB-6153-4C53-9A97-A09B97F38B15}" srcOrd="2" destOrd="0" presId="urn:microsoft.com/office/officeart/2018/2/layout/IconVerticalSolidList"/>
    <dgm:cxn modelId="{DB619B1B-B647-4BF8-A8EB-49AD310786F3}" type="presParOf" srcId="{383FF2DF-3E2B-4B3B-8F7C-841B7ED78CC1}" destId="{055C7C96-569E-451F-B687-EEE30FAC5CB3}" srcOrd="3" destOrd="0" presId="urn:microsoft.com/office/officeart/2018/2/layout/IconVerticalSolidList"/>
    <dgm:cxn modelId="{66BDE1F0-DB01-4914-8C1F-8FA0A7874E20}" type="presParOf" srcId="{797F27E3-84AD-46C5-B38A-EB5D6413C341}" destId="{FE375B84-7158-4051-8E6C-537AE57D16E4}" srcOrd="3" destOrd="0" presId="urn:microsoft.com/office/officeart/2018/2/layout/IconVerticalSolidList"/>
    <dgm:cxn modelId="{AEB5342A-3D26-4E5D-9DE4-B80B01CD8334}" type="presParOf" srcId="{797F27E3-84AD-46C5-B38A-EB5D6413C341}" destId="{C747674F-36DC-421E-AC5E-9BC993D8AC88}" srcOrd="4" destOrd="0" presId="urn:microsoft.com/office/officeart/2018/2/layout/IconVerticalSolidList"/>
    <dgm:cxn modelId="{F53A74D5-0491-458C-B642-8AA65FE1B721}" type="presParOf" srcId="{C747674F-36DC-421E-AC5E-9BC993D8AC88}" destId="{A835C6F7-5AB1-47D6-AD0A-C9E7482392FF}" srcOrd="0" destOrd="0" presId="urn:microsoft.com/office/officeart/2018/2/layout/IconVerticalSolidList"/>
    <dgm:cxn modelId="{B53A37FD-9211-4617-86E7-FF03D083C716}" type="presParOf" srcId="{C747674F-36DC-421E-AC5E-9BC993D8AC88}" destId="{1FC18FF6-1540-4DE1-9A61-79705D7CF750}" srcOrd="1" destOrd="0" presId="urn:microsoft.com/office/officeart/2018/2/layout/IconVerticalSolidList"/>
    <dgm:cxn modelId="{2C8DD1C8-0CE0-4D51-8BBA-15FACF14911F}" type="presParOf" srcId="{C747674F-36DC-421E-AC5E-9BC993D8AC88}" destId="{914EE3CD-D7B7-4B89-AA5E-DCD56F61F383}" srcOrd="2" destOrd="0" presId="urn:microsoft.com/office/officeart/2018/2/layout/IconVerticalSolidList"/>
    <dgm:cxn modelId="{B3E1C07B-0EC5-4698-8885-F2C329240410}" type="presParOf" srcId="{C747674F-36DC-421E-AC5E-9BC993D8AC88}" destId="{77703351-BFD1-41A5-B11E-000245EFEC5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7114E81-7726-4588-96F8-415736D49B1A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50B445C-E335-4B31-9E33-79DD5DEC820D}">
      <dgm:prSet/>
      <dgm:spPr/>
      <dgm:t>
        <a:bodyPr/>
        <a:lstStyle/>
        <a:p>
          <a:r>
            <a:rPr lang="en-GB"/>
            <a:t>Site: </a:t>
          </a:r>
          <a:r>
            <a:rPr lang="en-GB">
              <a:hlinkClick xmlns:r="http://schemas.openxmlformats.org/officeDocument/2006/relationships" r:id="rId1"/>
            </a:rPr>
            <a:t>https://seaborn.pydata.org/</a:t>
          </a:r>
          <a:endParaRPr lang="en-US"/>
        </a:p>
      </dgm:t>
    </dgm:pt>
    <dgm:pt modelId="{2607C99C-B8B1-4CC3-BAEE-46F5EB51B957}" type="parTrans" cxnId="{82D33E32-5B42-4FC2-8FAA-3FF96CB06929}">
      <dgm:prSet/>
      <dgm:spPr/>
      <dgm:t>
        <a:bodyPr/>
        <a:lstStyle/>
        <a:p>
          <a:endParaRPr lang="en-US"/>
        </a:p>
      </dgm:t>
    </dgm:pt>
    <dgm:pt modelId="{171FCD8D-632D-4EDC-A97F-B5F73FACA988}" type="sibTrans" cxnId="{82D33E32-5B42-4FC2-8FAA-3FF96CB06929}">
      <dgm:prSet/>
      <dgm:spPr/>
      <dgm:t>
        <a:bodyPr/>
        <a:lstStyle/>
        <a:p>
          <a:endParaRPr lang="en-US"/>
        </a:p>
      </dgm:t>
    </dgm:pt>
    <dgm:pt modelId="{987BE6F5-C73D-4B93-849F-38F151054090}">
      <dgm:prSet/>
      <dgm:spPr/>
      <dgm:t>
        <a:bodyPr/>
        <a:lstStyle/>
        <a:p>
          <a:r>
            <a:rPr lang="en-GB"/>
            <a:t>Based on Matplotlib</a:t>
          </a:r>
          <a:endParaRPr lang="en-US"/>
        </a:p>
      </dgm:t>
    </dgm:pt>
    <dgm:pt modelId="{472C1DCD-875A-46E4-B269-0D0902081573}" type="parTrans" cxnId="{D42DFD6B-1D47-4CF8-A1B6-904F0047310F}">
      <dgm:prSet/>
      <dgm:spPr/>
      <dgm:t>
        <a:bodyPr/>
        <a:lstStyle/>
        <a:p>
          <a:endParaRPr lang="en-US"/>
        </a:p>
      </dgm:t>
    </dgm:pt>
    <dgm:pt modelId="{7FF643F6-7A19-4C52-ABE6-6DFFEA7B01D7}" type="sibTrans" cxnId="{D42DFD6B-1D47-4CF8-A1B6-904F0047310F}">
      <dgm:prSet/>
      <dgm:spPr/>
      <dgm:t>
        <a:bodyPr/>
        <a:lstStyle/>
        <a:p>
          <a:endParaRPr lang="en-US"/>
        </a:p>
      </dgm:t>
    </dgm:pt>
    <dgm:pt modelId="{1B2A3D4F-053F-4239-9D30-F125075BF6B8}">
      <dgm:prSet/>
      <dgm:spPr/>
      <dgm:t>
        <a:bodyPr/>
        <a:lstStyle/>
        <a:p>
          <a:r>
            <a:rPr lang="en-GB"/>
            <a:t>Can load datasets</a:t>
          </a:r>
          <a:endParaRPr lang="en-US"/>
        </a:p>
      </dgm:t>
    </dgm:pt>
    <dgm:pt modelId="{36A84A95-E95C-47CA-898A-E4BF74FD83BD}" type="parTrans" cxnId="{6901F2A2-26DC-4B65-B2C6-69075EB956A4}">
      <dgm:prSet/>
      <dgm:spPr/>
      <dgm:t>
        <a:bodyPr/>
        <a:lstStyle/>
        <a:p>
          <a:endParaRPr lang="en-US"/>
        </a:p>
      </dgm:t>
    </dgm:pt>
    <dgm:pt modelId="{BE8A14AE-A5A1-49FC-92DB-01EB4E46CEDE}" type="sibTrans" cxnId="{6901F2A2-26DC-4B65-B2C6-69075EB956A4}">
      <dgm:prSet/>
      <dgm:spPr/>
      <dgm:t>
        <a:bodyPr/>
        <a:lstStyle/>
        <a:p>
          <a:endParaRPr lang="en-US"/>
        </a:p>
      </dgm:t>
    </dgm:pt>
    <dgm:pt modelId="{238FCD29-76A0-461E-B58D-01B3546171DC}">
      <dgm:prSet/>
      <dgm:spPr/>
      <dgm:t>
        <a:bodyPr/>
        <a:lstStyle/>
        <a:p>
          <a:r>
            <a:rPr lang="en-GB"/>
            <a:t>Convenient for producing statistical graphs</a:t>
          </a:r>
          <a:endParaRPr lang="en-US"/>
        </a:p>
      </dgm:t>
    </dgm:pt>
    <dgm:pt modelId="{5A672C41-5745-4185-81FC-C20BD07DAA26}" type="parTrans" cxnId="{E691CE9F-D81A-4E42-B1FD-C31E4C4119B1}">
      <dgm:prSet/>
      <dgm:spPr/>
      <dgm:t>
        <a:bodyPr/>
        <a:lstStyle/>
        <a:p>
          <a:endParaRPr lang="en-US"/>
        </a:p>
      </dgm:t>
    </dgm:pt>
    <dgm:pt modelId="{7F9C7822-8E52-4A4A-92D9-FE6756F0E467}" type="sibTrans" cxnId="{E691CE9F-D81A-4E42-B1FD-C31E4C4119B1}">
      <dgm:prSet/>
      <dgm:spPr/>
      <dgm:t>
        <a:bodyPr/>
        <a:lstStyle/>
        <a:p>
          <a:endParaRPr lang="en-US"/>
        </a:p>
      </dgm:t>
    </dgm:pt>
    <dgm:pt modelId="{1BB0DFEC-82E6-4C4A-98A7-9FD2F5EF90D7}">
      <dgm:prSet/>
      <dgm:spPr/>
      <dgm:t>
        <a:bodyPr/>
        <a:lstStyle/>
        <a:p>
          <a:r>
            <a:rPr lang="en-GB"/>
            <a:t>Functions ready to use for creating common types of graphs</a:t>
          </a:r>
          <a:endParaRPr lang="en-US"/>
        </a:p>
      </dgm:t>
    </dgm:pt>
    <dgm:pt modelId="{CAAA6A1D-74FF-40B2-B1C5-9B818ABF14E3}" type="parTrans" cxnId="{3AB0CEE4-DAF2-492C-8F3B-E5F19EEB011E}">
      <dgm:prSet/>
      <dgm:spPr/>
      <dgm:t>
        <a:bodyPr/>
        <a:lstStyle/>
        <a:p>
          <a:endParaRPr lang="en-US"/>
        </a:p>
      </dgm:t>
    </dgm:pt>
    <dgm:pt modelId="{1E8A353F-75AD-4987-81C5-42E1CEA38FE6}" type="sibTrans" cxnId="{3AB0CEE4-DAF2-492C-8F3B-E5F19EEB011E}">
      <dgm:prSet/>
      <dgm:spPr/>
      <dgm:t>
        <a:bodyPr/>
        <a:lstStyle/>
        <a:p>
          <a:endParaRPr lang="en-US"/>
        </a:p>
      </dgm:t>
    </dgm:pt>
    <dgm:pt modelId="{CB6ACFE5-FDC5-4A01-914A-8FBC4D063F22}" type="pres">
      <dgm:prSet presAssocID="{17114E81-7726-4588-96F8-415736D49B1A}" presName="vert0" presStyleCnt="0">
        <dgm:presLayoutVars>
          <dgm:dir/>
          <dgm:animOne val="branch"/>
          <dgm:animLvl val="lvl"/>
        </dgm:presLayoutVars>
      </dgm:prSet>
      <dgm:spPr/>
    </dgm:pt>
    <dgm:pt modelId="{B341AE39-D581-4E42-887C-D4B31604FD04}" type="pres">
      <dgm:prSet presAssocID="{A50B445C-E335-4B31-9E33-79DD5DEC820D}" presName="thickLine" presStyleLbl="alignNode1" presStyleIdx="0" presStyleCnt="5"/>
      <dgm:spPr/>
    </dgm:pt>
    <dgm:pt modelId="{2FDA1E0D-152B-414B-B5A6-AE2A88B4F5A6}" type="pres">
      <dgm:prSet presAssocID="{A50B445C-E335-4B31-9E33-79DD5DEC820D}" presName="horz1" presStyleCnt="0"/>
      <dgm:spPr/>
    </dgm:pt>
    <dgm:pt modelId="{96BA4551-6F37-4F34-A61D-E7C1D246D7C2}" type="pres">
      <dgm:prSet presAssocID="{A50B445C-E335-4B31-9E33-79DD5DEC820D}" presName="tx1" presStyleLbl="revTx" presStyleIdx="0" presStyleCnt="5"/>
      <dgm:spPr/>
    </dgm:pt>
    <dgm:pt modelId="{AE012D0A-589E-4EC6-9FA9-D867FD271CE5}" type="pres">
      <dgm:prSet presAssocID="{A50B445C-E335-4B31-9E33-79DD5DEC820D}" presName="vert1" presStyleCnt="0"/>
      <dgm:spPr/>
    </dgm:pt>
    <dgm:pt modelId="{AC068EE6-4B27-4B2E-98D3-9C2F3C7DF24B}" type="pres">
      <dgm:prSet presAssocID="{987BE6F5-C73D-4B93-849F-38F151054090}" presName="thickLine" presStyleLbl="alignNode1" presStyleIdx="1" presStyleCnt="5"/>
      <dgm:spPr/>
    </dgm:pt>
    <dgm:pt modelId="{36088EA2-CF4F-42D6-8D42-53A6A0AB6E14}" type="pres">
      <dgm:prSet presAssocID="{987BE6F5-C73D-4B93-849F-38F151054090}" presName="horz1" presStyleCnt="0"/>
      <dgm:spPr/>
    </dgm:pt>
    <dgm:pt modelId="{950372A3-BA8F-4479-8D20-B0AED6F624BC}" type="pres">
      <dgm:prSet presAssocID="{987BE6F5-C73D-4B93-849F-38F151054090}" presName="tx1" presStyleLbl="revTx" presStyleIdx="1" presStyleCnt="5"/>
      <dgm:spPr/>
    </dgm:pt>
    <dgm:pt modelId="{376CD680-2327-4A2D-BB3D-620C9CF056FB}" type="pres">
      <dgm:prSet presAssocID="{987BE6F5-C73D-4B93-849F-38F151054090}" presName="vert1" presStyleCnt="0"/>
      <dgm:spPr/>
    </dgm:pt>
    <dgm:pt modelId="{9AD1779A-586A-42AE-AFC3-CEF780DDAEDE}" type="pres">
      <dgm:prSet presAssocID="{1B2A3D4F-053F-4239-9D30-F125075BF6B8}" presName="thickLine" presStyleLbl="alignNode1" presStyleIdx="2" presStyleCnt="5"/>
      <dgm:spPr/>
    </dgm:pt>
    <dgm:pt modelId="{E622B8F5-0E27-4439-B932-84CE4134F493}" type="pres">
      <dgm:prSet presAssocID="{1B2A3D4F-053F-4239-9D30-F125075BF6B8}" presName="horz1" presStyleCnt="0"/>
      <dgm:spPr/>
    </dgm:pt>
    <dgm:pt modelId="{F754F4C7-1187-4969-80D4-13900C2B22BE}" type="pres">
      <dgm:prSet presAssocID="{1B2A3D4F-053F-4239-9D30-F125075BF6B8}" presName="tx1" presStyleLbl="revTx" presStyleIdx="2" presStyleCnt="5"/>
      <dgm:spPr/>
    </dgm:pt>
    <dgm:pt modelId="{877E0296-2F74-4C38-8662-2E82CD53E1B4}" type="pres">
      <dgm:prSet presAssocID="{1B2A3D4F-053F-4239-9D30-F125075BF6B8}" presName="vert1" presStyleCnt="0"/>
      <dgm:spPr/>
    </dgm:pt>
    <dgm:pt modelId="{3EDCE1D6-7F3F-497A-B8DC-4A3FB7B013EC}" type="pres">
      <dgm:prSet presAssocID="{238FCD29-76A0-461E-B58D-01B3546171DC}" presName="thickLine" presStyleLbl="alignNode1" presStyleIdx="3" presStyleCnt="5"/>
      <dgm:spPr/>
    </dgm:pt>
    <dgm:pt modelId="{B6D13531-E594-4681-91A8-4B332FAEADD3}" type="pres">
      <dgm:prSet presAssocID="{238FCD29-76A0-461E-B58D-01B3546171DC}" presName="horz1" presStyleCnt="0"/>
      <dgm:spPr/>
    </dgm:pt>
    <dgm:pt modelId="{18891AFE-B3BB-4271-859B-CD9F9CFB60CB}" type="pres">
      <dgm:prSet presAssocID="{238FCD29-76A0-461E-B58D-01B3546171DC}" presName="tx1" presStyleLbl="revTx" presStyleIdx="3" presStyleCnt="5"/>
      <dgm:spPr/>
    </dgm:pt>
    <dgm:pt modelId="{B77D0649-662C-4C71-8A46-C7710B394A3B}" type="pres">
      <dgm:prSet presAssocID="{238FCD29-76A0-461E-B58D-01B3546171DC}" presName="vert1" presStyleCnt="0"/>
      <dgm:spPr/>
    </dgm:pt>
    <dgm:pt modelId="{2D857F99-036C-4C90-A0DF-2DE74A57DD73}" type="pres">
      <dgm:prSet presAssocID="{1BB0DFEC-82E6-4C4A-98A7-9FD2F5EF90D7}" presName="thickLine" presStyleLbl="alignNode1" presStyleIdx="4" presStyleCnt="5"/>
      <dgm:spPr/>
    </dgm:pt>
    <dgm:pt modelId="{B8846109-86E6-43EC-9FA9-95340B835519}" type="pres">
      <dgm:prSet presAssocID="{1BB0DFEC-82E6-4C4A-98A7-9FD2F5EF90D7}" presName="horz1" presStyleCnt="0"/>
      <dgm:spPr/>
    </dgm:pt>
    <dgm:pt modelId="{26AC156E-C982-4D62-B26E-D815CD56FF3A}" type="pres">
      <dgm:prSet presAssocID="{1BB0DFEC-82E6-4C4A-98A7-9FD2F5EF90D7}" presName="tx1" presStyleLbl="revTx" presStyleIdx="4" presStyleCnt="5"/>
      <dgm:spPr/>
    </dgm:pt>
    <dgm:pt modelId="{39728D8C-603E-43CD-8788-5BDF3FEEB0A5}" type="pres">
      <dgm:prSet presAssocID="{1BB0DFEC-82E6-4C4A-98A7-9FD2F5EF90D7}" presName="vert1" presStyleCnt="0"/>
      <dgm:spPr/>
    </dgm:pt>
  </dgm:ptLst>
  <dgm:cxnLst>
    <dgm:cxn modelId="{4925371A-273A-4E30-9E0B-95E674A352D3}" type="presOf" srcId="{1B2A3D4F-053F-4239-9D30-F125075BF6B8}" destId="{F754F4C7-1187-4969-80D4-13900C2B22BE}" srcOrd="0" destOrd="0" presId="urn:microsoft.com/office/officeart/2008/layout/LinedList"/>
    <dgm:cxn modelId="{82D33E32-5B42-4FC2-8FAA-3FF96CB06929}" srcId="{17114E81-7726-4588-96F8-415736D49B1A}" destId="{A50B445C-E335-4B31-9E33-79DD5DEC820D}" srcOrd="0" destOrd="0" parTransId="{2607C99C-B8B1-4CC3-BAEE-46F5EB51B957}" sibTransId="{171FCD8D-632D-4EDC-A97F-B5F73FACA988}"/>
    <dgm:cxn modelId="{D7350840-DDDE-48A6-89AC-0509D86FD28A}" type="presOf" srcId="{1BB0DFEC-82E6-4C4A-98A7-9FD2F5EF90D7}" destId="{26AC156E-C982-4D62-B26E-D815CD56FF3A}" srcOrd="0" destOrd="0" presId="urn:microsoft.com/office/officeart/2008/layout/LinedList"/>
    <dgm:cxn modelId="{D42DFD6B-1D47-4CF8-A1B6-904F0047310F}" srcId="{17114E81-7726-4588-96F8-415736D49B1A}" destId="{987BE6F5-C73D-4B93-849F-38F151054090}" srcOrd="1" destOrd="0" parTransId="{472C1DCD-875A-46E4-B269-0D0902081573}" sibTransId="{7FF643F6-7A19-4C52-ABE6-6DFFEA7B01D7}"/>
    <dgm:cxn modelId="{6D2FA94F-5EC2-4F22-A1B4-74302C350E05}" type="presOf" srcId="{987BE6F5-C73D-4B93-849F-38F151054090}" destId="{950372A3-BA8F-4479-8D20-B0AED6F624BC}" srcOrd="0" destOrd="0" presId="urn:microsoft.com/office/officeart/2008/layout/LinedList"/>
    <dgm:cxn modelId="{DD2CD64F-D660-44EB-8203-F1515A8E018F}" type="presOf" srcId="{238FCD29-76A0-461E-B58D-01B3546171DC}" destId="{18891AFE-B3BB-4271-859B-CD9F9CFB60CB}" srcOrd="0" destOrd="0" presId="urn:microsoft.com/office/officeart/2008/layout/LinedList"/>
    <dgm:cxn modelId="{E049AE5A-B0E5-4482-90C3-D7160AA6F178}" type="presOf" srcId="{A50B445C-E335-4B31-9E33-79DD5DEC820D}" destId="{96BA4551-6F37-4F34-A61D-E7C1D246D7C2}" srcOrd="0" destOrd="0" presId="urn:microsoft.com/office/officeart/2008/layout/LinedList"/>
    <dgm:cxn modelId="{E691CE9F-D81A-4E42-B1FD-C31E4C4119B1}" srcId="{17114E81-7726-4588-96F8-415736D49B1A}" destId="{238FCD29-76A0-461E-B58D-01B3546171DC}" srcOrd="3" destOrd="0" parTransId="{5A672C41-5745-4185-81FC-C20BD07DAA26}" sibTransId="{7F9C7822-8E52-4A4A-92D9-FE6756F0E467}"/>
    <dgm:cxn modelId="{6901F2A2-26DC-4B65-B2C6-69075EB956A4}" srcId="{17114E81-7726-4588-96F8-415736D49B1A}" destId="{1B2A3D4F-053F-4239-9D30-F125075BF6B8}" srcOrd="2" destOrd="0" parTransId="{36A84A95-E95C-47CA-898A-E4BF74FD83BD}" sibTransId="{BE8A14AE-A5A1-49FC-92DB-01EB4E46CEDE}"/>
    <dgm:cxn modelId="{81610FD3-4CAE-457B-8107-D5026E48EF46}" type="presOf" srcId="{17114E81-7726-4588-96F8-415736D49B1A}" destId="{CB6ACFE5-FDC5-4A01-914A-8FBC4D063F22}" srcOrd="0" destOrd="0" presId="urn:microsoft.com/office/officeart/2008/layout/LinedList"/>
    <dgm:cxn modelId="{3AB0CEE4-DAF2-492C-8F3B-E5F19EEB011E}" srcId="{17114E81-7726-4588-96F8-415736D49B1A}" destId="{1BB0DFEC-82E6-4C4A-98A7-9FD2F5EF90D7}" srcOrd="4" destOrd="0" parTransId="{CAAA6A1D-74FF-40B2-B1C5-9B818ABF14E3}" sibTransId="{1E8A353F-75AD-4987-81C5-42E1CEA38FE6}"/>
    <dgm:cxn modelId="{2890B230-04EC-4504-93B6-A1B8B1469BD9}" type="presParOf" srcId="{CB6ACFE5-FDC5-4A01-914A-8FBC4D063F22}" destId="{B341AE39-D581-4E42-887C-D4B31604FD04}" srcOrd="0" destOrd="0" presId="urn:microsoft.com/office/officeart/2008/layout/LinedList"/>
    <dgm:cxn modelId="{434BDFDC-D03D-418E-AAB0-E1BC0D2D1FEF}" type="presParOf" srcId="{CB6ACFE5-FDC5-4A01-914A-8FBC4D063F22}" destId="{2FDA1E0D-152B-414B-B5A6-AE2A88B4F5A6}" srcOrd="1" destOrd="0" presId="urn:microsoft.com/office/officeart/2008/layout/LinedList"/>
    <dgm:cxn modelId="{85AD847C-45FA-4B18-BD45-F3EDF86F00EC}" type="presParOf" srcId="{2FDA1E0D-152B-414B-B5A6-AE2A88B4F5A6}" destId="{96BA4551-6F37-4F34-A61D-E7C1D246D7C2}" srcOrd="0" destOrd="0" presId="urn:microsoft.com/office/officeart/2008/layout/LinedList"/>
    <dgm:cxn modelId="{2EFAE65D-3D0C-4ACC-9E61-7298E9929437}" type="presParOf" srcId="{2FDA1E0D-152B-414B-B5A6-AE2A88B4F5A6}" destId="{AE012D0A-589E-4EC6-9FA9-D867FD271CE5}" srcOrd="1" destOrd="0" presId="urn:microsoft.com/office/officeart/2008/layout/LinedList"/>
    <dgm:cxn modelId="{6C56B555-A47F-4423-8083-F5703D6E6A58}" type="presParOf" srcId="{CB6ACFE5-FDC5-4A01-914A-8FBC4D063F22}" destId="{AC068EE6-4B27-4B2E-98D3-9C2F3C7DF24B}" srcOrd="2" destOrd="0" presId="urn:microsoft.com/office/officeart/2008/layout/LinedList"/>
    <dgm:cxn modelId="{086164EA-3D75-46C9-A376-7355F26D3850}" type="presParOf" srcId="{CB6ACFE5-FDC5-4A01-914A-8FBC4D063F22}" destId="{36088EA2-CF4F-42D6-8D42-53A6A0AB6E14}" srcOrd="3" destOrd="0" presId="urn:microsoft.com/office/officeart/2008/layout/LinedList"/>
    <dgm:cxn modelId="{630CEFD0-67BA-4A97-993F-2A99F52D5F8B}" type="presParOf" srcId="{36088EA2-CF4F-42D6-8D42-53A6A0AB6E14}" destId="{950372A3-BA8F-4479-8D20-B0AED6F624BC}" srcOrd="0" destOrd="0" presId="urn:microsoft.com/office/officeart/2008/layout/LinedList"/>
    <dgm:cxn modelId="{549F347F-BBBE-4FD6-A679-164B7ED6D04C}" type="presParOf" srcId="{36088EA2-CF4F-42D6-8D42-53A6A0AB6E14}" destId="{376CD680-2327-4A2D-BB3D-620C9CF056FB}" srcOrd="1" destOrd="0" presId="urn:microsoft.com/office/officeart/2008/layout/LinedList"/>
    <dgm:cxn modelId="{4A2331B1-7579-4AB5-B329-313D2B2D8F2A}" type="presParOf" srcId="{CB6ACFE5-FDC5-4A01-914A-8FBC4D063F22}" destId="{9AD1779A-586A-42AE-AFC3-CEF780DDAEDE}" srcOrd="4" destOrd="0" presId="urn:microsoft.com/office/officeart/2008/layout/LinedList"/>
    <dgm:cxn modelId="{5F579B37-6AE8-43CD-A9CF-624E38D91B35}" type="presParOf" srcId="{CB6ACFE5-FDC5-4A01-914A-8FBC4D063F22}" destId="{E622B8F5-0E27-4439-B932-84CE4134F493}" srcOrd="5" destOrd="0" presId="urn:microsoft.com/office/officeart/2008/layout/LinedList"/>
    <dgm:cxn modelId="{37C2EB21-2AE4-4504-88A3-B949A60E4E6F}" type="presParOf" srcId="{E622B8F5-0E27-4439-B932-84CE4134F493}" destId="{F754F4C7-1187-4969-80D4-13900C2B22BE}" srcOrd="0" destOrd="0" presId="urn:microsoft.com/office/officeart/2008/layout/LinedList"/>
    <dgm:cxn modelId="{CE37BC84-6AFD-44F2-B92A-8302A427BBC5}" type="presParOf" srcId="{E622B8F5-0E27-4439-B932-84CE4134F493}" destId="{877E0296-2F74-4C38-8662-2E82CD53E1B4}" srcOrd="1" destOrd="0" presId="urn:microsoft.com/office/officeart/2008/layout/LinedList"/>
    <dgm:cxn modelId="{D7C1693E-DAD5-477D-9AE8-E21899BE5F77}" type="presParOf" srcId="{CB6ACFE5-FDC5-4A01-914A-8FBC4D063F22}" destId="{3EDCE1D6-7F3F-497A-B8DC-4A3FB7B013EC}" srcOrd="6" destOrd="0" presId="urn:microsoft.com/office/officeart/2008/layout/LinedList"/>
    <dgm:cxn modelId="{8B67BA84-592D-4D4D-9C80-5D8962B51251}" type="presParOf" srcId="{CB6ACFE5-FDC5-4A01-914A-8FBC4D063F22}" destId="{B6D13531-E594-4681-91A8-4B332FAEADD3}" srcOrd="7" destOrd="0" presId="urn:microsoft.com/office/officeart/2008/layout/LinedList"/>
    <dgm:cxn modelId="{E13FF07C-85F8-4368-A771-31ACEC6A7C29}" type="presParOf" srcId="{B6D13531-E594-4681-91A8-4B332FAEADD3}" destId="{18891AFE-B3BB-4271-859B-CD9F9CFB60CB}" srcOrd="0" destOrd="0" presId="urn:microsoft.com/office/officeart/2008/layout/LinedList"/>
    <dgm:cxn modelId="{43F2A2CB-FEE5-4968-BBE2-6C42F2F37051}" type="presParOf" srcId="{B6D13531-E594-4681-91A8-4B332FAEADD3}" destId="{B77D0649-662C-4C71-8A46-C7710B394A3B}" srcOrd="1" destOrd="0" presId="urn:microsoft.com/office/officeart/2008/layout/LinedList"/>
    <dgm:cxn modelId="{93E0FCFA-540F-42B0-AE74-663A0915A502}" type="presParOf" srcId="{CB6ACFE5-FDC5-4A01-914A-8FBC4D063F22}" destId="{2D857F99-036C-4C90-A0DF-2DE74A57DD73}" srcOrd="8" destOrd="0" presId="urn:microsoft.com/office/officeart/2008/layout/LinedList"/>
    <dgm:cxn modelId="{4494E1C2-DC62-4144-90AE-F9190927BA5F}" type="presParOf" srcId="{CB6ACFE5-FDC5-4A01-914A-8FBC4D063F22}" destId="{B8846109-86E6-43EC-9FA9-95340B835519}" srcOrd="9" destOrd="0" presId="urn:microsoft.com/office/officeart/2008/layout/LinedList"/>
    <dgm:cxn modelId="{4EF97C03-1AD0-4ED8-9BEF-2BD99135B8B1}" type="presParOf" srcId="{B8846109-86E6-43EC-9FA9-95340B835519}" destId="{26AC156E-C982-4D62-B26E-D815CD56FF3A}" srcOrd="0" destOrd="0" presId="urn:microsoft.com/office/officeart/2008/layout/LinedList"/>
    <dgm:cxn modelId="{9C0A33DB-41E5-45C5-95DA-02200E96F201}" type="presParOf" srcId="{B8846109-86E6-43EC-9FA9-95340B835519}" destId="{39728D8C-603E-43CD-8788-5BDF3FEEB0A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012897D-8177-4CAA-A9AA-F177CFD7684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0509525-E36D-42D3-891D-3F6ADBCE29BB}">
      <dgm:prSet/>
      <dgm:spPr/>
      <dgm:t>
        <a:bodyPr/>
        <a:lstStyle/>
        <a:p>
          <a:r>
            <a:rPr lang="en-GB"/>
            <a:t>Tables:</a:t>
          </a:r>
          <a:endParaRPr lang="en-US"/>
        </a:p>
      </dgm:t>
    </dgm:pt>
    <dgm:pt modelId="{8FBC316D-D0A9-459B-9811-F68195D98838}" type="parTrans" cxnId="{91ABA06C-F268-4F00-B9D0-BD538EC118E9}">
      <dgm:prSet/>
      <dgm:spPr/>
      <dgm:t>
        <a:bodyPr/>
        <a:lstStyle/>
        <a:p>
          <a:endParaRPr lang="en-US"/>
        </a:p>
      </dgm:t>
    </dgm:pt>
    <dgm:pt modelId="{9481C22A-48CD-4FAC-B686-C01F99A604A2}" type="sibTrans" cxnId="{91ABA06C-F268-4F00-B9D0-BD538EC118E9}">
      <dgm:prSet/>
      <dgm:spPr/>
      <dgm:t>
        <a:bodyPr/>
        <a:lstStyle/>
        <a:p>
          <a:endParaRPr lang="en-US"/>
        </a:p>
      </dgm:t>
    </dgm:pt>
    <dgm:pt modelId="{E6165841-BDD9-4C80-AD36-7FB3022FBB8E}">
      <dgm:prSet/>
      <dgm:spPr/>
      <dgm:t>
        <a:bodyPr/>
        <a:lstStyle/>
        <a:p>
          <a:r>
            <a:rPr lang="en-GB"/>
            <a:t>Pandas stores data as dataframes/tables</a:t>
          </a:r>
          <a:endParaRPr lang="en-US"/>
        </a:p>
      </dgm:t>
    </dgm:pt>
    <dgm:pt modelId="{9CDD9332-5C13-4111-9264-796820539AF5}" type="parTrans" cxnId="{10C1EF29-7A52-44AF-B131-1522986858F0}">
      <dgm:prSet/>
      <dgm:spPr/>
      <dgm:t>
        <a:bodyPr/>
        <a:lstStyle/>
        <a:p>
          <a:endParaRPr lang="en-US"/>
        </a:p>
      </dgm:t>
    </dgm:pt>
    <dgm:pt modelId="{125748A4-8636-4BA4-97CE-F09421A907EB}" type="sibTrans" cxnId="{10C1EF29-7A52-44AF-B131-1522986858F0}">
      <dgm:prSet/>
      <dgm:spPr/>
      <dgm:t>
        <a:bodyPr/>
        <a:lstStyle/>
        <a:p>
          <a:endParaRPr lang="en-US"/>
        </a:p>
      </dgm:t>
    </dgm:pt>
    <dgm:pt modelId="{680ED307-FDE8-498C-95EE-269B79BEC8DB}">
      <dgm:prSet/>
      <dgm:spPr/>
      <dgm:t>
        <a:bodyPr/>
        <a:lstStyle/>
        <a:p>
          <a:r>
            <a:rPr lang="en-GB"/>
            <a:t>PyTables is useful for handling SQL data in table form</a:t>
          </a:r>
          <a:endParaRPr lang="en-US"/>
        </a:p>
      </dgm:t>
    </dgm:pt>
    <dgm:pt modelId="{4D2BEB1B-9F0B-4C4D-98ED-44211B90FBD0}" type="parTrans" cxnId="{AD370C6D-C549-4EF6-89A2-7D282818B65C}">
      <dgm:prSet/>
      <dgm:spPr/>
      <dgm:t>
        <a:bodyPr/>
        <a:lstStyle/>
        <a:p>
          <a:endParaRPr lang="en-US"/>
        </a:p>
      </dgm:t>
    </dgm:pt>
    <dgm:pt modelId="{0AD40682-7AC6-4B62-8F95-1F1CD0348A84}" type="sibTrans" cxnId="{AD370C6D-C549-4EF6-89A2-7D282818B65C}">
      <dgm:prSet/>
      <dgm:spPr/>
      <dgm:t>
        <a:bodyPr/>
        <a:lstStyle/>
        <a:p>
          <a:endParaRPr lang="en-US"/>
        </a:p>
      </dgm:t>
    </dgm:pt>
    <dgm:pt modelId="{AAE42A1B-436B-4B8F-BC0E-566018F903BE}">
      <dgm:prSet/>
      <dgm:spPr/>
      <dgm:t>
        <a:bodyPr/>
        <a:lstStyle/>
        <a:p>
          <a:r>
            <a:rPr lang="en-GB"/>
            <a:t>Benefits:</a:t>
          </a:r>
          <a:endParaRPr lang="en-US"/>
        </a:p>
      </dgm:t>
    </dgm:pt>
    <dgm:pt modelId="{80473BD6-E106-49EA-84A5-3D0F4F5A85F0}" type="parTrans" cxnId="{AB9BC1DB-E942-451F-91B4-33CE44F19F2C}">
      <dgm:prSet/>
      <dgm:spPr/>
      <dgm:t>
        <a:bodyPr/>
        <a:lstStyle/>
        <a:p>
          <a:endParaRPr lang="en-US"/>
        </a:p>
      </dgm:t>
    </dgm:pt>
    <dgm:pt modelId="{1242BB95-4A4D-4A0B-8803-77E77710A9C0}" type="sibTrans" cxnId="{AB9BC1DB-E942-451F-91B4-33CE44F19F2C}">
      <dgm:prSet/>
      <dgm:spPr/>
      <dgm:t>
        <a:bodyPr/>
        <a:lstStyle/>
        <a:p>
          <a:endParaRPr lang="en-US"/>
        </a:p>
      </dgm:t>
    </dgm:pt>
    <dgm:pt modelId="{C12B96D3-C566-44FC-8FE9-7FBBA83AF40D}">
      <dgm:prSet/>
      <dgm:spPr/>
      <dgm:t>
        <a:bodyPr/>
        <a:lstStyle/>
        <a:p>
          <a:r>
            <a:rPr lang="en-GB"/>
            <a:t>Well indexed</a:t>
          </a:r>
          <a:endParaRPr lang="en-US"/>
        </a:p>
      </dgm:t>
    </dgm:pt>
    <dgm:pt modelId="{6C14E3E8-A58C-47EB-B64B-E977102CA488}" type="parTrans" cxnId="{475767E0-8255-424C-95C3-09DABB962557}">
      <dgm:prSet/>
      <dgm:spPr/>
      <dgm:t>
        <a:bodyPr/>
        <a:lstStyle/>
        <a:p>
          <a:endParaRPr lang="en-US"/>
        </a:p>
      </dgm:t>
    </dgm:pt>
    <dgm:pt modelId="{34E468C7-4F02-436A-BC9F-4C7464AA8E51}" type="sibTrans" cxnId="{475767E0-8255-424C-95C3-09DABB962557}">
      <dgm:prSet/>
      <dgm:spPr/>
      <dgm:t>
        <a:bodyPr/>
        <a:lstStyle/>
        <a:p>
          <a:endParaRPr lang="en-US"/>
        </a:p>
      </dgm:t>
    </dgm:pt>
    <dgm:pt modelId="{7E5AF90A-C2C4-4D13-8D8B-595DC3247103}">
      <dgm:prSet/>
      <dgm:spPr/>
      <dgm:t>
        <a:bodyPr/>
        <a:lstStyle/>
        <a:p>
          <a:r>
            <a:rPr lang="en-GB"/>
            <a:t>Columns can be displayed clearly and easily</a:t>
          </a:r>
          <a:endParaRPr lang="en-US"/>
        </a:p>
      </dgm:t>
    </dgm:pt>
    <dgm:pt modelId="{68F35AB1-EB8C-4597-844B-A4972EE2029C}" type="parTrans" cxnId="{53E56C45-B6CB-4525-BFAB-4E65997C6F50}">
      <dgm:prSet/>
      <dgm:spPr/>
      <dgm:t>
        <a:bodyPr/>
        <a:lstStyle/>
        <a:p>
          <a:endParaRPr lang="en-US"/>
        </a:p>
      </dgm:t>
    </dgm:pt>
    <dgm:pt modelId="{EC0C3E79-425A-4E7E-AE78-F83747693666}" type="sibTrans" cxnId="{53E56C45-B6CB-4525-BFAB-4E65997C6F50}">
      <dgm:prSet/>
      <dgm:spPr/>
      <dgm:t>
        <a:bodyPr/>
        <a:lstStyle/>
        <a:p>
          <a:endParaRPr lang="en-US"/>
        </a:p>
      </dgm:t>
    </dgm:pt>
    <dgm:pt modelId="{DD4DF4DA-B0D0-41BE-A4FE-21C4048B27E2}">
      <dgm:prSet/>
      <dgm:spPr/>
      <dgm:t>
        <a:bodyPr/>
        <a:lstStyle/>
        <a:p>
          <a:r>
            <a:rPr lang="en-GB"/>
            <a:t>Arrays</a:t>
          </a:r>
          <a:endParaRPr lang="en-US"/>
        </a:p>
      </dgm:t>
    </dgm:pt>
    <dgm:pt modelId="{577ADC28-B72D-43A5-8713-127AA75E3357}" type="parTrans" cxnId="{9DCA0BF0-22A4-4ED8-885C-F23B0DA8639C}">
      <dgm:prSet/>
      <dgm:spPr/>
      <dgm:t>
        <a:bodyPr/>
        <a:lstStyle/>
        <a:p>
          <a:endParaRPr lang="en-US"/>
        </a:p>
      </dgm:t>
    </dgm:pt>
    <dgm:pt modelId="{6E7466C3-7C4A-497A-9016-49D7D4A594AF}" type="sibTrans" cxnId="{9DCA0BF0-22A4-4ED8-885C-F23B0DA8639C}">
      <dgm:prSet/>
      <dgm:spPr/>
      <dgm:t>
        <a:bodyPr/>
        <a:lstStyle/>
        <a:p>
          <a:endParaRPr lang="en-US"/>
        </a:p>
      </dgm:t>
    </dgm:pt>
    <dgm:pt modelId="{46DAF7EC-6488-4E8C-897A-ACA83DD9D0E6}">
      <dgm:prSet/>
      <dgm:spPr/>
      <dgm:t>
        <a:bodyPr/>
        <a:lstStyle/>
        <a:p>
          <a:r>
            <a:rPr lang="en-GB"/>
            <a:t>Dictionaries:</a:t>
          </a:r>
          <a:endParaRPr lang="en-US"/>
        </a:p>
      </dgm:t>
    </dgm:pt>
    <dgm:pt modelId="{70BF0F76-36D6-4277-AA50-8C44ED63B624}" type="parTrans" cxnId="{7CFE7739-619E-45D0-9B9C-17984D2CFC78}">
      <dgm:prSet/>
      <dgm:spPr/>
      <dgm:t>
        <a:bodyPr/>
        <a:lstStyle/>
        <a:p>
          <a:endParaRPr lang="en-US"/>
        </a:p>
      </dgm:t>
    </dgm:pt>
    <dgm:pt modelId="{D66D99F2-3F55-4DFD-BAEC-9AD61E14E832}" type="sibTrans" cxnId="{7CFE7739-619E-45D0-9B9C-17984D2CFC78}">
      <dgm:prSet/>
      <dgm:spPr/>
      <dgm:t>
        <a:bodyPr/>
        <a:lstStyle/>
        <a:p>
          <a:endParaRPr lang="en-US"/>
        </a:p>
      </dgm:t>
    </dgm:pt>
    <dgm:pt modelId="{F7DF2770-3A0E-4F17-87F0-8C48C9B17E54}">
      <dgm:prSet/>
      <dgm:spPr/>
      <dgm:t>
        <a:bodyPr/>
        <a:lstStyle/>
        <a:p>
          <a:r>
            <a:rPr lang="en-GB"/>
            <a:t>Can be parsed into Pandas and converted to dataframes</a:t>
          </a:r>
          <a:endParaRPr lang="en-US"/>
        </a:p>
      </dgm:t>
    </dgm:pt>
    <dgm:pt modelId="{CB96E0A1-70C4-4AA6-AC94-CB8958FFBA52}" type="parTrans" cxnId="{6C64C6CB-9919-4A91-8F56-94D59547811F}">
      <dgm:prSet/>
      <dgm:spPr/>
      <dgm:t>
        <a:bodyPr/>
        <a:lstStyle/>
        <a:p>
          <a:endParaRPr lang="en-US"/>
        </a:p>
      </dgm:t>
    </dgm:pt>
    <dgm:pt modelId="{532C5C73-CA17-46FB-B9FB-6453F491269B}" type="sibTrans" cxnId="{6C64C6CB-9919-4A91-8F56-94D59547811F}">
      <dgm:prSet/>
      <dgm:spPr/>
      <dgm:t>
        <a:bodyPr/>
        <a:lstStyle/>
        <a:p>
          <a:endParaRPr lang="en-US"/>
        </a:p>
      </dgm:t>
    </dgm:pt>
    <dgm:pt modelId="{9647B991-BC63-4155-95DC-F50CC5488ED9}">
      <dgm:prSet/>
      <dgm:spPr/>
      <dgm:t>
        <a:bodyPr/>
        <a:lstStyle/>
        <a:p>
          <a:r>
            <a:rPr lang="en-GB"/>
            <a:t>Saving:</a:t>
          </a:r>
          <a:endParaRPr lang="en-US"/>
        </a:p>
      </dgm:t>
    </dgm:pt>
    <dgm:pt modelId="{35B9808F-61B0-4D67-9288-FDEED1B49DFA}" type="parTrans" cxnId="{7E446E03-2C8B-4FD8-8760-D2D80A9D6BFD}">
      <dgm:prSet/>
      <dgm:spPr/>
      <dgm:t>
        <a:bodyPr/>
        <a:lstStyle/>
        <a:p>
          <a:endParaRPr lang="en-US"/>
        </a:p>
      </dgm:t>
    </dgm:pt>
    <dgm:pt modelId="{432FFE17-8A4E-4E67-89A1-F59701BF5F16}" type="sibTrans" cxnId="{7E446E03-2C8B-4FD8-8760-D2D80A9D6BFD}">
      <dgm:prSet/>
      <dgm:spPr/>
      <dgm:t>
        <a:bodyPr/>
        <a:lstStyle/>
        <a:p>
          <a:endParaRPr lang="en-US"/>
        </a:p>
      </dgm:t>
    </dgm:pt>
    <dgm:pt modelId="{20F071E9-2AE6-41C1-A771-B9C18A1BCDC3}">
      <dgm:prSet/>
      <dgm:spPr/>
      <dgm:t>
        <a:bodyPr/>
        <a:lstStyle/>
        <a:p>
          <a:r>
            <a:rPr lang="en-GB"/>
            <a:t>Numpy/Pandas/Astropy/Pure Python have routines that can output data to files – check the documentation for your use case.</a:t>
          </a:r>
          <a:endParaRPr lang="en-US"/>
        </a:p>
      </dgm:t>
    </dgm:pt>
    <dgm:pt modelId="{C1004A1E-AB9B-4B64-A6A4-85C99097A1EC}" type="parTrans" cxnId="{4A34947F-7E89-4D2F-A580-E1FD34201343}">
      <dgm:prSet/>
      <dgm:spPr/>
      <dgm:t>
        <a:bodyPr/>
        <a:lstStyle/>
        <a:p>
          <a:endParaRPr lang="en-US"/>
        </a:p>
      </dgm:t>
    </dgm:pt>
    <dgm:pt modelId="{66C39BD4-0B01-48E9-9079-B4E5AF177816}" type="sibTrans" cxnId="{4A34947F-7E89-4D2F-A580-E1FD34201343}">
      <dgm:prSet/>
      <dgm:spPr/>
      <dgm:t>
        <a:bodyPr/>
        <a:lstStyle/>
        <a:p>
          <a:endParaRPr lang="en-US"/>
        </a:p>
      </dgm:t>
    </dgm:pt>
    <dgm:pt modelId="{FE2A53C6-34D2-4E3C-9259-074EE0870826}" type="pres">
      <dgm:prSet presAssocID="{8012897D-8177-4CAA-A9AA-F177CFD76846}" presName="linear" presStyleCnt="0">
        <dgm:presLayoutVars>
          <dgm:dir/>
          <dgm:animLvl val="lvl"/>
          <dgm:resizeHandles val="exact"/>
        </dgm:presLayoutVars>
      </dgm:prSet>
      <dgm:spPr/>
    </dgm:pt>
    <dgm:pt modelId="{3E592B56-2790-4F78-A75B-C3088C722C88}" type="pres">
      <dgm:prSet presAssocID="{50509525-E36D-42D3-891D-3F6ADBCE29BB}" presName="parentLin" presStyleCnt="0"/>
      <dgm:spPr/>
    </dgm:pt>
    <dgm:pt modelId="{05419AA7-DAE3-44AC-9C3D-24A80B6BB5A7}" type="pres">
      <dgm:prSet presAssocID="{50509525-E36D-42D3-891D-3F6ADBCE29BB}" presName="parentLeftMargin" presStyleLbl="node1" presStyleIdx="0" presStyleCnt="4"/>
      <dgm:spPr/>
    </dgm:pt>
    <dgm:pt modelId="{98C5A11F-9FD2-4AA5-A388-31CBF71EE7B3}" type="pres">
      <dgm:prSet presAssocID="{50509525-E36D-42D3-891D-3F6ADBCE29BB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622CBACD-D712-4358-BEC5-8FAD7AE02DF1}" type="pres">
      <dgm:prSet presAssocID="{50509525-E36D-42D3-891D-3F6ADBCE29BB}" presName="negativeSpace" presStyleCnt="0"/>
      <dgm:spPr/>
    </dgm:pt>
    <dgm:pt modelId="{E805BF63-E2B3-46E3-A56D-7A02FAE52714}" type="pres">
      <dgm:prSet presAssocID="{50509525-E36D-42D3-891D-3F6ADBCE29BB}" presName="childText" presStyleLbl="conFgAcc1" presStyleIdx="0" presStyleCnt="4">
        <dgm:presLayoutVars>
          <dgm:bulletEnabled val="1"/>
        </dgm:presLayoutVars>
      </dgm:prSet>
      <dgm:spPr/>
    </dgm:pt>
    <dgm:pt modelId="{CBFB5EAA-3CCA-4B03-BC93-68D33E614696}" type="pres">
      <dgm:prSet presAssocID="{9481C22A-48CD-4FAC-B686-C01F99A604A2}" presName="spaceBetweenRectangles" presStyleCnt="0"/>
      <dgm:spPr/>
    </dgm:pt>
    <dgm:pt modelId="{D79627AE-E4DF-4C13-8616-5859CD0C0ABF}" type="pres">
      <dgm:prSet presAssocID="{DD4DF4DA-B0D0-41BE-A4FE-21C4048B27E2}" presName="parentLin" presStyleCnt="0"/>
      <dgm:spPr/>
    </dgm:pt>
    <dgm:pt modelId="{8A824978-7B6F-49CE-9C13-4F88E40F6094}" type="pres">
      <dgm:prSet presAssocID="{DD4DF4DA-B0D0-41BE-A4FE-21C4048B27E2}" presName="parentLeftMargin" presStyleLbl="node1" presStyleIdx="0" presStyleCnt="4"/>
      <dgm:spPr/>
    </dgm:pt>
    <dgm:pt modelId="{28E05A3B-EB45-4113-B6C9-EF4D1EFA1EC5}" type="pres">
      <dgm:prSet presAssocID="{DD4DF4DA-B0D0-41BE-A4FE-21C4048B27E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25058F37-89CC-4A60-91C6-F736479A7F3F}" type="pres">
      <dgm:prSet presAssocID="{DD4DF4DA-B0D0-41BE-A4FE-21C4048B27E2}" presName="negativeSpace" presStyleCnt="0"/>
      <dgm:spPr/>
    </dgm:pt>
    <dgm:pt modelId="{32EBC32F-3398-4E2C-A000-D2CA0A7AD32C}" type="pres">
      <dgm:prSet presAssocID="{DD4DF4DA-B0D0-41BE-A4FE-21C4048B27E2}" presName="childText" presStyleLbl="conFgAcc1" presStyleIdx="1" presStyleCnt="4">
        <dgm:presLayoutVars>
          <dgm:bulletEnabled val="1"/>
        </dgm:presLayoutVars>
      </dgm:prSet>
      <dgm:spPr/>
    </dgm:pt>
    <dgm:pt modelId="{2CBCCB6F-7E04-49AE-B5A3-2633980A91ED}" type="pres">
      <dgm:prSet presAssocID="{6E7466C3-7C4A-497A-9016-49D7D4A594AF}" presName="spaceBetweenRectangles" presStyleCnt="0"/>
      <dgm:spPr/>
    </dgm:pt>
    <dgm:pt modelId="{405F5EDC-1A66-4165-B009-0DAA282EE454}" type="pres">
      <dgm:prSet presAssocID="{46DAF7EC-6488-4E8C-897A-ACA83DD9D0E6}" presName="parentLin" presStyleCnt="0"/>
      <dgm:spPr/>
    </dgm:pt>
    <dgm:pt modelId="{BD30123D-8EF9-4061-A463-0F7B24C5DBC9}" type="pres">
      <dgm:prSet presAssocID="{46DAF7EC-6488-4E8C-897A-ACA83DD9D0E6}" presName="parentLeftMargin" presStyleLbl="node1" presStyleIdx="1" presStyleCnt="4"/>
      <dgm:spPr/>
    </dgm:pt>
    <dgm:pt modelId="{2A2F6F27-3DE3-4BAF-B807-6BCC3C85396B}" type="pres">
      <dgm:prSet presAssocID="{46DAF7EC-6488-4E8C-897A-ACA83DD9D0E6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B84F61C9-41C4-4496-9035-BEBBACDDD5CF}" type="pres">
      <dgm:prSet presAssocID="{46DAF7EC-6488-4E8C-897A-ACA83DD9D0E6}" presName="negativeSpace" presStyleCnt="0"/>
      <dgm:spPr/>
    </dgm:pt>
    <dgm:pt modelId="{E94D06D1-098B-48EA-AD55-0B9D135C06A8}" type="pres">
      <dgm:prSet presAssocID="{46DAF7EC-6488-4E8C-897A-ACA83DD9D0E6}" presName="childText" presStyleLbl="conFgAcc1" presStyleIdx="2" presStyleCnt="4">
        <dgm:presLayoutVars>
          <dgm:bulletEnabled val="1"/>
        </dgm:presLayoutVars>
      </dgm:prSet>
      <dgm:spPr/>
    </dgm:pt>
    <dgm:pt modelId="{F5131840-1C5B-4F8B-8E2D-740C14AE3639}" type="pres">
      <dgm:prSet presAssocID="{D66D99F2-3F55-4DFD-BAEC-9AD61E14E832}" presName="spaceBetweenRectangles" presStyleCnt="0"/>
      <dgm:spPr/>
    </dgm:pt>
    <dgm:pt modelId="{B865AFA1-8F54-4EA7-982F-A10510901E0A}" type="pres">
      <dgm:prSet presAssocID="{9647B991-BC63-4155-95DC-F50CC5488ED9}" presName="parentLin" presStyleCnt="0"/>
      <dgm:spPr/>
    </dgm:pt>
    <dgm:pt modelId="{C9B5E9CC-BD48-4DB1-85E6-20BF12B15B32}" type="pres">
      <dgm:prSet presAssocID="{9647B991-BC63-4155-95DC-F50CC5488ED9}" presName="parentLeftMargin" presStyleLbl="node1" presStyleIdx="2" presStyleCnt="4"/>
      <dgm:spPr/>
    </dgm:pt>
    <dgm:pt modelId="{F600E908-087F-4190-B8FC-6D2218F85499}" type="pres">
      <dgm:prSet presAssocID="{9647B991-BC63-4155-95DC-F50CC5488ED9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AA24409C-C824-4EDE-8857-D803C8D513EC}" type="pres">
      <dgm:prSet presAssocID="{9647B991-BC63-4155-95DC-F50CC5488ED9}" presName="negativeSpace" presStyleCnt="0"/>
      <dgm:spPr/>
    </dgm:pt>
    <dgm:pt modelId="{A08B01D4-CD44-4B75-93D0-EA7A289FE7CD}" type="pres">
      <dgm:prSet presAssocID="{9647B991-BC63-4155-95DC-F50CC5488ED9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A05D3802-633A-48D7-98F7-8BE18E933321}" type="presOf" srcId="{680ED307-FDE8-498C-95EE-269B79BEC8DB}" destId="{E805BF63-E2B3-46E3-A56D-7A02FAE52714}" srcOrd="0" destOrd="1" presId="urn:microsoft.com/office/officeart/2005/8/layout/list1"/>
    <dgm:cxn modelId="{7E446E03-2C8B-4FD8-8760-D2D80A9D6BFD}" srcId="{8012897D-8177-4CAA-A9AA-F177CFD76846}" destId="{9647B991-BC63-4155-95DC-F50CC5488ED9}" srcOrd="3" destOrd="0" parTransId="{35B9808F-61B0-4D67-9288-FDEED1B49DFA}" sibTransId="{432FFE17-8A4E-4E67-89A1-F59701BF5F16}"/>
    <dgm:cxn modelId="{DC056510-999F-4734-9B27-D710E5B1E0D6}" type="presOf" srcId="{E6165841-BDD9-4C80-AD36-7FB3022FBB8E}" destId="{E805BF63-E2B3-46E3-A56D-7A02FAE52714}" srcOrd="0" destOrd="0" presId="urn:microsoft.com/office/officeart/2005/8/layout/list1"/>
    <dgm:cxn modelId="{0F588312-E5C3-48CA-ABFC-BEF4C8614A53}" type="presOf" srcId="{AAE42A1B-436B-4B8F-BC0E-566018F903BE}" destId="{E805BF63-E2B3-46E3-A56D-7A02FAE52714}" srcOrd="0" destOrd="2" presId="urn:microsoft.com/office/officeart/2005/8/layout/list1"/>
    <dgm:cxn modelId="{9A433B27-6BD3-4F87-B831-302A81E71827}" type="presOf" srcId="{F7DF2770-3A0E-4F17-87F0-8C48C9B17E54}" destId="{E94D06D1-098B-48EA-AD55-0B9D135C06A8}" srcOrd="0" destOrd="0" presId="urn:microsoft.com/office/officeart/2005/8/layout/list1"/>
    <dgm:cxn modelId="{10C1EF29-7A52-44AF-B131-1522986858F0}" srcId="{50509525-E36D-42D3-891D-3F6ADBCE29BB}" destId="{E6165841-BDD9-4C80-AD36-7FB3022FBB8E}" srcOrd="0" destOrd="0" parTransId="{9CDD9332-5C13-4111-9264-796820539AF5}" sibTransId="{125748A4-8636-4BA4-97CE-F09421A907EB}"/>
    <dgm:cxn modelId="{3ADB3A2A-B88F-4A72-BFE7-912FDFA805B5}" type="presOf" srcId="{C12B96D3-C566-44FC-8FE9-7FBBA83AF40D}" destId="{E805BF63-E2B3-46E3-A56D-7A02FAE52714}" srcOrd="0" destOrd="3" presId="urn:microsoft.com/office/officeart/2005/8/layout/list1"/>
    <dgm:cxn modelId="{5C871937-EE12-48FC-9834-D91886F349FD}" type="presOf" srcId="{7E5AF90A-C2C4-4D13-8D8B-595DC3247103}" destId="{E805BF63-E2B3-46E3-A56D-7A02FAE52714}" srcOrd="0" destOrd="4" presId="urn:microsoft.com/office/officeart/2005/8/layout/list1"/>
    <dgm:cxn modelId="{7CFE7739-619E-45D0-9B9C-17984D2CFC78}" srcId="{8012897D-8177-4CAA-A9AA-F177CFD76846}" destId="{46DAF7EC-6488-4E8C-897A-ACA83DD9D0E6}" srcOrd="2" destOrd="0" parTransId="{70BF0F76-36D6-4277-AA50-8C44ED63B624}" sibTransId="{D66D99F2-3F55-4DFD-BAEC-9AD61E14E832}"/>
    <dgm:cxn modelId="{53E56C45-B6CB-4525-BFAB-4E65997C6F50}" srcId="{AAE42A1B-436B-4B8F-BC0E-566018F903BE}" destId="{7E5AF90A-C2C4-4D13-8D8B-595DC3247103}" srcOrd="1" destOrd="0" parTransId="{68F35AB1-EB8C-4597-844B-A4972EE2029C}" sibTransId="{EC0C3E79-425A-4E7E-AE78-F83747693666}"/>
    <dgm:cxn modelId="{214B034C-EB02-48E7-B0CD-FF27AFA5A304}" type="presOf" srcId="{20F071E9-2AE6-41C1-A771-B9C18A1BCDC3}" destId="{A08B01D4-CD44-4B75-93D0-EA7A289FE7CD}" srcOrd="0" destOrd="0" presId="urn:microsoft.com/office/officeart/2005/8/layout/list1"/>
    <dgm:cxn modelId="{91ABA06C-F268-4F00-B9D0-BD538EC118E9}" srcId="{8012897D-8177-4CAA-A9AA-F177CFD76846}" destId="{50509525-E36D-42D3-891D-3F6ADBCE29BB}" srcOrd="0" destOrd="0" parTransId="{8FBC316D-D0A9-459B-9811-F68195D98838}" sibTransId="{9481C22A-48CD-4FAC-B686-C01F99A604A2}"/>
    <dgm:cxn modelId="{AD370C6D-C549-4EF6-89A2-7D282818B65C}" srcId="{50509525-E36D-42D3-891D-3F6ADBCE29BB}" destId="{680ED307-FDE8-498C-95EE-269B79BEC8DB}" srcOrd="1" destOrd="0" parTransId="{4D2BEB1B-9F0B-4C4D-98ED-44211B90FBD0}" sibTransId="{0AD40682-7AC6-4B62-8F95-1F1CD0348A84}"/>
    <dgm:cxn modelId="{E716F44F-0126-46E7-AD07-FB68632413EA}" type="presOf" srcId="{46DAF7EC-6488-4E8C-897A-ACA83DD9D0E6}" destId="{2A2F6F27-3DE3-4BAF-B807-6BCC3C85396B}" srcOrd="1" destOrd="0" presId="urn:microsoft.com/office/officeart/2005/8/layout/list1"/>
    <dgm:cxn modelId="{575AAA50-8740-4A79-88B0-90F6466C2466}" type="presOf" srcId="{9647B991-BC63-4155-95DC-F50CC5488ED9}" destId="{C9B5E9CC-BD48-4DB1-85E6-20BF12B15B32}" srcOrd="0" destOrd="0" presId="urn:microsoft.com/office/officeart/2005/8/layout/list1"/>
    <dgm:cxn modelId="{4A34947F-7E89-4D2F-A580-E1FD34201343}" srcId="{9647B991-BC63-4155-95DC-F50CC5488ED9}" destId="{20F071E9-2AE6-41C1-A771-B9C18A1BCDC3}" srcOrd="0" destOrd="0" parTransId="{C1004A1E-AB9B-4B64-A6A4-85C99097A1EC}" sibTransId="{66C39BD4-0B01-48E9-9079-B4E5AF177816}"/>
    <dgm:cxn modelId="{F4D6A88C-5AB4-4F26-BE0D-0CD486D36892}" type="presOf" srcId="{50509525-E36D-42D3-891D-3F6ADBCE29BB}" destId="{98C5A11F-9FD2-4AA5-A388-31CBF71EE7B3}" srcOrd="1" destOrd="0" presId="urn:microsoft.com/office/officeart/2005/8/layout/list1"/>
    <dgm:cxn modelId="{FBC42CBB-042A-4048-ABF1-F3FDBA6F75E4}" type="presOf" srcId="{DD4DF4DA-B0D0-41BE-A4FE-21C4048B27E2}" destId="{8A824978-7B6F-49CE-9C13-4F88E40F6094}" srcOrd="0" destOrd="0" presId="urn:microsoft.com/office/officeart/2005/8/layout/list1"/>
    <dgm:cxn modelId="{DADA6FC1-7420-4E2F-A5C3-2ED922D7B1D3}" type="presOf" srcId="{50509525-E36D-42D3-891D-3F6ADBCE29BB}" destId="{05419AA7-DAE3-44AC-9C3D-24A80B6BB5A7}" srcOrd="0" destOrd="0" presId="urn:microsoft.com/office/officeart/2005/8/layout/list1"/>
    <dgm:cxn modelId="{6C64C6CB-9919-4A91-8F56-94D59547811F}" srcId="{46DAF7EC-6488-4E8C-897A-ACA83DD9D0E6}" destId="{F7DF2770-3A0E-4F17-87F0-8C48C9B17E54}" srcOrd="0" destOrd="0" parTransId="{CB96E0A1-70C4-4AA6-AC94-CB8958FFBA52}" sibTransId="{532C5C73-CA17-46FB-B9FB-6453F491269B}"/>
    <dgm:cxn modelId="{CE5059D7-1D1A-4C93-AA1D-CF7B41D124EB}" type="presOf" srcId="{46DAF7EC-6488-4E8C-897A-ACA83DD9D0E6}" destId="{BD30123D-8EF9-4061-A463-0F7B24C5DBC9}" srcOrd="0" destOrd="0" presId="urn:microsoft.com/office/officeart/2005/8/layout/list1"/>
    <dgm:cxn modelId="{524170DA-00AC-4C19-9B35-D21BF0F982AF}" type="presOf" srcId="{9647B991-BC63-4155-95DC-F50CC5488ED9}" destId="{F600E908-087F-4190-B8FC-6D2218F85499}" srcOrd="1" destOrd="0" presId="urn:microsoft.com/office/officeart/2005/8/layout/list1"/>
    <dgm:cxn modelId="{AB9BC1DB-E942-451F-91B4-33CE44F19F2C}" srcId="{50509525-E36D-42D3-891D-3F6ADBCE29BB}" destId="{AAE42A1B-436B-4B8F-BC0E-566018F903BE}" srcOrd="2" destOrd="0" parTransId="{80473BD6-E106-49EA-84A5-3D0F4F5A85F0}" sibTransId="{1242BB95-4A4D-4A0B-8803-77E77710A9C0}"/>
    <dgm:cxn modelId="{475767E0-8255-424C-95C3-09DABB962557}" srcId="{AAE42A1B-436B-4B8F-BC0E-566018F903BE}" destId="{C12B96D3-C566-44FC-8FE9-7FBBA83AF40D}" srcOrd="0" destOrd="0" parTransId="{6C14E3E8-A58C-47EB-B64B-E977102CA488}" sibTransId="{34E468C7-4F02-436A-BC9F-4C7464AA8E51}"/>
    <dgm:cxn modelId="{902797E1-DBAA-4CFD-AC28-0A117E52CE85}" type="presOf" srcId="{DD4DF4DA-B0D0-41BE-A4FE-21C4048B27E2}" destId="{28E05A3B-EB45-4113-B6C9-EF4D1EFA1EC5}" srcOrd="1" destOrd="0" presId="urn:microsoft.com/office/officeart/2005/8/layout/list1"/>
    <dgm:cxn modelId="{B00D9EE8-BAE2-4FF6-92B4-FAF61A549CD7}" type="presOf" srcId="{8012897D-8177-4CAA-A9AA-F177CFD76846}" destId="{FE2A53C6-34D2-4E3C-9259-074EE0870826}" srcOrd="0" destOrd="0" presId="urn:microsoft.com/office/officeart/2005/8/layout/list1"/>
    <dgm:cxn modelId="{9DCA0BF0-22A4-4ED8-885C-F23B0DA8639C}" srcId="{8012897D-8177-4CAA-A9AA-F177CFD76846}" destId="{DD4DF4DA-B0D0-41BE-A4FE-21C4048B27E2}" srcOrd="1" destOrd="0" parTransId="{577ADC28-B72D-43A5-8713-127AA75E3357}" sibTransId="{6E7466C3-7C4A-497A-9016-49D7D4A594AF}"/>
    <dgm:cxn modelId="{AB5C34F8-29FD-4FAD-BFCA-240AFFB1DC3C}" type="presParOf" srcId="{FE2A53C6-34D2-4E3C-9259-074EE0870826}" destId="{3E592B56-2790-4F78-A75B-C3088C722C88}" srcOrd="0" destOrd="0" presId="urn:microsoft.com/office/officeart/2005/8/layout/list1"/>
    <dgm:cxn modelId="{2B354E15-338E-4381-92B4-873040C9CFEC}" type="presParOf" srcId="{3E592B56-2790-4F78-A75B-C3088C722C88}" destId="{05419AA7-DAE3-44AC-9C3D-24A80B6BB5A7}" srcOrd="0" destOrd="0" presId="urn:microsoft.com/office/officeart/2005/8/layout/list1"/>
    <dgm:cxn modelId="{DDDDE9A9-65D9-4B06-84A1-BF8D03A7D33C}" type="presParOf" srcId="{3E592B56-2790-4F78-A75B-C3088C722C88}" destId="{98C5A11F-9FD2-4AA5-A388-31CBF71EE7B3}" srcOrd="1" destOrd="0" presId="urn:microsoft.com/office/officeart/2005/8/layout/list1"/>
    <dgm:cxn modelId="{86417E52-494F-448D-8804-2B33231AB366}" type="presParOf" srcId="{FE2A53C6-34D2-4E3C-9259-074EE0870826}" destId="{622CBACD-D712-4358-BEC5-8FAD7AE02DF1}" srcOrd="1" destOrd="0" presId="urn:microsoft.com/office/officeart/2005/8/layout/list1"/>
    <dgm:cxn modelId="{2A4540AA-7F65-4818-BC0C-38067E397A17}" type="presParOf" srcId="{FE2A53C6-34D2-4E3C-9259-074EE0870826}" destId="{E805BF63-E2B3-46E3-A56D-7A02FAE52714}" srcOrd="2" destOrd="0" presId="urn:microsoft.com/office/officeart/2005/8/layout/list1"/>
    <dgm:cxn modelId="{8AE8FBBF-4BDE-4A3E-ABC4-5B4DCAD10169}" type="presParOf" srcId="{FE2A53C6-34D2-4E3C-9259-074EE0870826}" destId="{CBFB5EAA-3CCA-4B03-BC93-68D33E614696}" srcOrd="3" destOrd="0" presId="urn:microsoft.com/office/officeart/2005/8/layout/list1"/>
    <dgm:cxn modelId="{99C159C9-A2C7-46BA-9C66-ED12504A3696}" type="presParOf" srcId="{FE2A53C6-34D2-4E3C-9259-074EE0870826}" destId="{D79627AE-E4DF-4C13-8616-5859CD0C0ABF}" srcOrd="4" destOrd="0" presId="urn:microsoft.com/office/officeart/2005/8/layout/list1"/>
    <dgm:cxn modelId="{4BD531E3-318B-479A-ABF6-93A0C0726F35}" type="presParOf" srcId="{D79627AE-E4DF-4C13-8616-5859CD0C0ABF}" destId="{8A824978-7B6F-49CE-9C13-4F88E40F6094}" srcOrd="0" destOrd="0" presId="urn:microsoft.com/office/officeart/2005/8/layout/list1"/>
    <dgm:cxn modelId="{1DC19C87-B8E5-4681-AE23-3BB2227CB08B}" type="presParOf" srcId="{D79627AE-E4DF-4C13-8616-5859CD0C0ABF}" destId="{28E05A3B-EB45-4113-B6C9-EF4D1EFA1EC5}" srcOrd="1" destOrd="0" presId="urn:microsoft.com/office/officeart/2005/8/layout/list1"/>
    <dgm:cxn modelId="{33C56BDA-EEAD-4794-A93B-5B08BAF0D9B5}" type="presParOf" srcId="{FE2A53C6-34D2-4E3C-9259-074EE0870826}" destId="{25058F37-89CC-4A60-91C6-F736479A7F3F}" srcOrd="5" destOrd="0" presId="urn:microsoft.com/office/officeart/2005/8/layout/list1"/>
    <dgm:cxn modelId="{74C765FA-10FA-4E61-A40A-A4E0FE261820}" type="presParOf" srcId="{FE2A53C6-34D2-4E3C-9259-074EE0870826}" destId="{32EBC32F-3398-4E2C-A000-D2CA0A7AD32C}" srcOrd="6" destOrd="0" presId="urn:microsoft.com/office/officeart/2005/8/layout/list1"/>
    <dgm:cxn modelId="{C6990CF9-867A-4136-BC05-E0F5EBE7F4D0}" type="presParOf" srcId="{FE2A53C6-34D2-4E3C-9259-074EE0870826}" destId="{2CBCCB6F-7E04-49AE-B5A3-2633980A91ED}" srcOrd="7" destOrd="0" presId="urn:microsoft.com/office/officeart/2005/8/layout/list1"/>
    <dgm:cxn modelId="{82466CFA-65A8-4FD0-8578-76AD6EF469B0}" type="presParOf" srcId="{FE2A53C6-34D2-4E3C-9259-074EE0870826}" destId="{405F5EDC-1A66-4165-B009-0DAA282EE454}" srcOrd="8" destOrd="0" presId="urn:microsoft.com/office/officeart/2005/8/layout/list1"/>
    <dgm:cxn modelId="{BC428AC2-C85E-4D03-BDA0-003207F84CDE}" type="presParOf" srcId="{405F5EDC-1A66-4165-B009-0DAA282EE454}" destId="{BD30123D-8EF9-4061-A463-0F7B24C5DBC9}" srcOrd="0" destOrd="0" presId="urn:microsoft.com/office/officeart/2005/8/layout/list1"/>
    <dgm:cxn modelId="{ED18C6C4-16C1-47CA-88CF-FAAE9D95366D}" type="presParOf" srcId="{405F5EDC-1A66-4165-B009-0DAA282EE454}" destId="{2A2F6F27-3DE3-4BAF-B807-6BCC3C85396B}" srcOrd="1" destOrd="0" presId="urn:microsoft.com/office/officeart/2005/8/layout/list1"/>
    <dgm:cxn modelId="{7F18E4F6-F6AA-44F3-8D74-A3C3CAE77E38}" type="presParOf" srcId="{FE2A53C6-34D2-4E3C-9259-074EE0870826}" destId="{B84F61C9-41C4-4496-9035-BEBBACDDD5CF}" srcOrd="9" destOrd="0" presId="urn:microsoft.com/office/officeart/2005/8/layout/list1"/>
    <dgm:cxn modelId="{6686FD96-3824-454E-8C7B-74EE17A1DA7A}" type="presParOf" srcId="{FE2A53C6-34D2-4E3C-9259-074EE0870826}" destId="{E94D06D1-098B-48EA-AD55-0B9D135C06A8}" srcOrd="10" destOrd="0" presId="urn:microsoft.com/office/officeart/2005/8/layout/list1"/>
    <dgm:cxn modelId="{2E9ACD1E-4363-4C50-9D19-75DAA4E64FAC}" type="presParOf" srcId="{FE2A53C6-34D2-4E3C-9259-074EE0870826}" destId="{F5131840-1C5B-4F8B-8E2D-740C14AE3639}" srcOrd="11" destOrd="0" presId="urn:microsoft.com/office/officeart/2005/8/layout/list1"/>
    <dgm:cxn modelId="{25BFE4A9-73CE-44A9-894F-CD90A72E6CB3}" type="presParOf" srcId="{FE2A53C6-34D2-4E3C-9259-074EE0870826}" destId="{B865AFA1-8F54-4EA7-982F-A10510901E0A}" srcOrd="12" destOrd="0" presId="urn:microsoft.com/office/officeart/2005/8/layout/list1"/>
    <dgm:cxn modelId="{F129F2FE-F000-4FBD-B68B-2D4FAE66B02A}" type="presParOf" srcId="{B865AFA1-8F54-4EA7-982F-A10510901E0A}" destId="{C9B5E9CC-BD48-4DB1-85E6-20BF12B15B32}" srcOrd="0" destOrd="0" presId="urn:microsoft.com/office/officeart/2005/8/layout/list1"/>
    <dgm:cxn modelId="{3655CBA4-37D0-4698-B072-0F5744822010}" type="presParOf" srcId="{B865AFA1-8F54-4EA7-982F-A10510901E0A}" destId="{F600E908-087F-4190-B8FC-6D2218F85499}" srcOrd="1" destOrd="0" presId="urn:microsoft.com/office/officeart/2005/8/layout/list1"/>
    <dgm:cxn modelId="{4E61F322-E93A-4F69-A142-665913CFFCDF}" type="presParOf" srcId="{FE2A53C6-34D2-4E3C-9259-074EE0870826}" destId="{AA24409C-C824-4EDE-8857-D803C8D513EC}" srcOrd="13" destOrd="0" presId="urn:microsoft.com/office/officeart/2005/8/layout/list1"/>
    <dgm:cxn modelId="{C1458A17-BE86-4F65-95CE-7D465349EF5A}" type="presParOf" srcId="{FE2A53C6-34D2-4E3C-9259-074EE0870826}" destId="{A08B01D4-CD44-4B75-93D0-EA7A289FE7CD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0C2E711-9ED1-455F-AE81-FD7B1B31299C}" type="doc">
      <dgm:prSet loTypeId="urn:microsoft.com/office/officeart/2016/7/layout/HorizontalAction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81806A68-BEAD-48B3-80CD-FE761C875E10}">
      <dgm:prSet/>
      <dgm:spPr/>
      <dgm:t>
        <a:bodyPr/>
        <a:lstStyle/>
        <a:p>
          <a:r>
            <a:rPr lang="en-US"/>
            <a:t>Pickling</a:t>
          </a:r>
        </a:p>
      </dgm:t>
    </dgm:pt>
    <dgm:pt modelId="{9F6D88E5-9243-407B-8D6B-5972176F0B83}" type="parTrans" cxnId="{DC28E7E6-93F5-48BE-9B92-061EB5BB4756}">
      <dgm:prSet/>
      <dgm:spPr/>
      <dgm:t>
        <a:bodyPr/>
        <a:lstStyle/>
        <a:p>
          <a:endParaRPr lang="en-US"/>
        </a:p>
      </dgm:t>
    </dgm:pt>
    <dgm:pt modelId="{FC7642B8-EBF5-4FDC-9DC9-EA7426FD188D}" type="sibTrans" cxnId="{DC28E7E6-93F5-48BE-9B92-061EB5BB4756}">
      <dgm:prSet/>
      <dgm:spPr/>
      <dgm:t>
        <a:bodyPr/>
        <a:lstStyle/>
        <a:p>
          <a:endParaRPr lang="en-US"/>
        </a:p>
      </dgm:t>
    </dgm:pt>
    <dgm:pt modelId="{54CC3BEB-DFBD-4717-AD1D-09122D36E5CD}">
      <dgm:prSet/>
      <dgm:spPr/>
      <dgm:t>
        <a:bodyPr/>
        <a:lstStyle/>
        <a:p>
          <a:r>
            <a:rPr lang="en-US"/>
            <a:t>Pickling – Converts a python object into a “byte stream” for them to be unpickled later and converted back into a python object.</a:t>
          </a:r>
        </a:p>
      </dgm:t>
    </dgm:pt>
    <dgm:pt modelId="{D2F3B314-AA2F-4BEA-8233-726894CE56D5}" type="parTrans" cxnId="{552C2B35-ADE6-4F31-B680-6A6E881859E2}">
      <dgm:prSet/>
      <dgm:spPr/>
      <dgm:t>
        <a:bodyPr/>
        <a:lstStyle/>
        <a:p>
          <a:endParaRPr lang="en-US"/>
        </a:p>
      </dgm:t>
    </dgm:pt>
    <dgm:pt modelId="{F452A7D3-EA53-4BDF-9EB4-129C186D00A7}" type="sibTrans" cxnId="{552C2B35-ADE6-4F31-B680-6A6E881859E2}">
      <dgm:prSet/>
      <dgm:spPr/>
      <dgm:t>
        <a:bodyPr/>
        <a:lstStyle/>
        <a:p>
          <a:endParaRPr lang="en-US"/>
        </a:p>
      </dgm:t>
    </dgm:pt>
    <dgm:pt modelId="{8A712A6D-FA63-4446-B7BF-2250F9C0E90B}">
      <dgm:prSet/>
      <dgm:spPr/>
      <dgm:t>
        <a:bodyPr/>
        <a:lstStyle/>
        <a:p>
          <a:r>
            <a:rPr lang="en-US"/>
            <a:t>Loading/Saving</a:t>
          </a:r>
        </a:p>
      </dgm:t>
    </dgm:pt>
    <dgm:pt modelId="{13537CD8-3F44-4FF9-8421-C25935C065F7}" type="parTrans" cxnId="{03084DF3-ABED-44EC-A5FE-3897B6F745D4}">
      <dgm:prSet/>
      <dgm:spPr/>
      <dgm:t>
        <a:bodyPr/>
        <a:lstStyle/>
        <a:p>
          <a:endParaRPr lang="en-US"/>
        </a:p>
      </dgm:t>
    </dgm:pt>
    <dgm:pt modelId="{8E14CBE7-9FF6-4E6B-94B1-B0F5F05332D9}" type="sibTrans" cxnId="{03084DF3-ABED-44EC-A5FE-3897B6F745D4}">
      <dgm:prSet/>
      <dgm:spPr/>
      <dgm:t>
        <a:bodyPr/>
        <a:lstStyle/>
        <a:p>
          <a:endParaRPr lang="en-US"/>
        </a:p>
      </dgm:t>
    </dgm:pt>
    <dgm:pt modelId="{9F8AD7B5-AA8C-475F-BAAD-679E620C0CD1}">
      <dgm:prSet/>
      <dgm:spPr/>
      <dgm:t>
        <a:bodyPr/>
        <a:lstStyle/>
        <a:p>
          <a:r>
            <a:rPr lang="en-US"/>
            <a:t>Loading/Saving with numpy – you can store numpy variables easily with np.save/np.load. </a:t>
          </a:r>
        </a:p>
      </dgm:t>
    </dgm:pt>
    <dgm:pt modelId="{6556BD49-F3AC-4CC0-A9A5-A31DF885A7C3}" type="parTrans" cxnId="{C180E034-7C3F-4770-AD1F-ABB7EADE5759}">
      <dgm:prSet/>
      <dgm:spPr/>
      <dgm:t>
        <a:bodyPr/>
        <a:lstStyle/>
        <a:p>
          <a:endParaRPr lang="en-US"/>
        </a:p>
      </dgm:t>
    </dgm:pt>
    <dgm:pt modelId="{05869980-D366-413F-9715-C0E7CB54F424}" type="sibTrans" cxnId="{C180E034-7C3F-4770-AD1F-ABB7EADE5759}">
      <dgm:prSet/>
      <dgm:spPr/>
      <dgm:t>
        <a:bodyPr/>
        <a:lstStyle/>
        <a:p>
          <a:endParaRPr lang="en-US"/>
        </a:p>
      </dgm:t>
    </dgm:pt>
    <dgm:pt modelId="{0814E310-46B1-4D9E-A4A6-0240BC90D783}">
      <dgm:prSet/>
      <dgm:spPr/>
      <dgm:t>
        <a:bodyPr/>
        <a:lstStyle/>
        <a:p>
          <a:r>
            <a:rPr lang="en-US"/>
            <a:t>For storing large arrays and datasets, use other numpy methods.</a:t>
          </a:r>
        </a:p>
      </dgm:t>
    </dgm:pt>
    <dgm:pt modelId="{C9B30854-C285-4177-9F40-A8EF809FD93A}" type="parTrans" cxnId="{7D72CBC2-A1FF-4418-B62F-208E1835568A}">
      <dgm:prSet/>
      <dgm:spPr/>
      <dgm:t>
        <a:bodyPr/>
        <a:lstStyle/>
        <a:p>
          <a:endParaRPr lang="en-US"/>
        </a:p>
      </dgm:t>
    </dgm:pt>
    <dgm:pt modelId="{0AAA4FA6-CADD-412E-B32A-DB71C2192C81}" type="sibTrans" cxnId="{7D72CBC2-A1FF-4418-B62F-208E1835568A}">
      <dgm:prSet/>
      <dgm:spPr/>
      <dgm:t>
        <a:bodyPr/>
        <a:lstStyle/>
        <a:p>
          <a:endParaRPr lang="en-US"/>
        </a:p>
      </dgm:t>
    </dgm:pt>
    <dgm:pt modelId="{C2F53BF8-0780-4C74-B91B-83D846FFBB13}" type="pres">
      <dgm:prSet presAssocID="{D0C2E711-9ED1-455F-AE81-FD7B1B31299C}" presName="Name0" presStyleCnt="0">
        <dgm:presLayoutVars>
          <dgm:dir/>
          <dgm:animLvl val="lvl"/>
          <dgm:resizeHandles val="exact"/>
        </dgm:presLayoutVars>
      </dgm:prSet>
      <dgm:spPr/>
    </dgm:pt>
    <dgm:pt modelId="{E6FFCAD4-6295-429A-B1DE-547B713EB882}" type="pres">
      <dgm:prSet presAssocID="{81806A68-BEAD-48B3-80CD-FE761C875E10}" presName="composite" presStyleCnt="0"/>
      <dgm:spPr/>
    </dgm:pt>
    <dgm:pt modelId="{FC3D4F1D-3B6E-4309-8F8E-0481EEE05E00}" type="pres">
      <dgm:prSet presAssocID="{81806A68-BEAD-48B3-80CD-FE761C875E10}" presName="parTx" presStyleLbl="alignNode1" presStyleIdx="0" presStyleCnt="2">
        <dgm:presLayoutVars>
          <dgm:chMax val="0"/>
          <dgm:chPref val="0"/>
        </dgm:presLayoutVars>
      </dgm:prSet>
      <dgm:spPr/>
    </dgm:pt>
    <dgm:pt modelId="{159CE39C-40A4-4695-AC1D-0726253D2B26}" type="pres">
      <dgm:prSet presAssocID="{81806A68-BEAD-48B3-80CD-FE761C875E10}" presName="desTx" presStyleLbl="alignAccFollowNode1" presStyleIdx="0" presStyleCnt="2">
        <dgm:presLayoutVars/>
      </dgm:prSet>
      <dgm:spPr/>
    </dgm:pt>
    <dgm:pt modelId="{5600FD2A-D03B-4694-A115-D9FC023BF224}" type="pres">
      <dgm:prSet presAssocID="{FC7642B8-EBF5-4FDC-9DC9-EA7426FD188D}" presName="space" presStyleCnt="0"/>
      <dgm:spPr/>
    </dgm:pt>
    <dgm:pt modelId="{5C715EE6-7210-4C3A-A415-F4BFF6785E94}" type="pres">
      <dgm:prSet presAssocID="{8A712A6D-FA63-4446-B7BF-2250F9C0E90B}" presName="composite" presStyleCnt="0"/>
      <dgm:spPr/>
    </dgm:pt>
    <dgm:pt modelId="{147A0A64-C9EA-4F25-8482-ADDD90E3C14C}" type="pres">
      <dgm:prSet presAssocID="{8A712A6D-FA63-4446-B7BF-2250F9C0E90B}" presName="parTx" presStyleLbl="alignNode1" presStyleIdx="1" presStyleCnt="2">
        <dgm:presLayoutVars>
          <dgm:chMax val="0"/>
          <dgm:chPref val="0"/>
        </dgm:presLayoutVars>
      </dgm:prSet>
      <dgm:spPr/>
    </dgm:pt>
    <dgm:pt modelId="{235A0168-1EEE-432A-A932-B787693D35C9}" type="pres">
      <dgm:prSet presAssocID="{8A712A6D-FA63-4446-B7BF-2250F9C0E90B}" presName="desTx" presStyleLbl="alignAccFollowNode1" presStyleIdx="1" presStyleCnt="2">
        <dgm:presLayoutVars/>
      </dgm:prSet>
      <dgm:spPr/>
    </dgm:pt>
  </dgm:ptLst>
  <dgm:cxnLst>
    <dgm:cxn modelId="{DAE26D10-C21F-4D56-9761-12DC6FF151B3}" type="presOf" srcId="{0814E310-46B1-4D9E-A4A6-0240BC90D783}" destId="{235A0168-1EEE-432A-A932-B787693D35C9}" srcOrd="0" destOrd="1" presId="urn:microsoft.com/office/officeart/2016/7/layout/HorizontalActionList"/>
    <dgm:cxn modelId="{C180E034-7C3F-4770-AD1F-ABB7EADE5759}" srcId="{8A712A6D-FA63-4446-B7BF-2250F9C0E90B}" destId="{9F8AD7B5-AA8C-475F-BAAD-679E620C0CD1}" srcOrd="0" destOrd="0" parTransId="{6556BD49-F3AC-4CC0-A9A5-A31DF885A7C3}" sibTransId="{05869980-D366-413F-9715-C0E7CB54F424}"/>
    <dgm:cxn modelId="{552C2B35-ADE6-4F31-B680-6A6E881859E2}" srcId="{81806A68-BEAD-48B3-80CD-FE761C875E10}" destId="{54CC3BEB-DFBD-4717-AD1D-09122D36E5CD}" srcOrd="0" destOrd="0" parTransId="{D2F3B314-AA2F-4BEA-8233-726894CE56D5}" sibTransId="{F452A7D3-EA53-4BDF-9EB4-129C186D00A7}"/>
    <dgm:cxn modelId="{9CA3BD71-D467-46DC-855B-9B0B7B59EE95}" type="presOf" srcId="{81806A68-BEAD-48B3-80CD-FE761C875E10}" destId="{FC3D4F1D-3B6E-4309-8F8E-0481EEE05E00}" srcOrd="0" destOrd="0" presId="urn:microsoft.com/office/officeart/2016/7/layout/HorizontalActionList"/>
    <dgm:cxn modelId="{F3140479-25E3-4B73-BDB0-9680BD66DC08}" type="presOf" srcId="{D0C2E711-9ED1-455F-AE81-FD7B1B31299C}" destId="{C2F53BF8-0780-4C74-B91B-83D846FFBB13}" srcOrd="0" destOrd="0" presId="urn:microsoft.com/office/officeart/2016/7/layout/HorizontalActionList"/>
    <dgm:cxn modelId="{13B74F7C-50A4-4C60-B13B-94F67DEA449F}" type="presOf" srcId="{9F8AD7B5-AA8C-475F-BAAD-679E620C0CD1}" destId="{235A0168-1EEE-432A-A932-B787693D35C9}" srcOrd="0" destOrd="0" presId="urn:microsoft.com/office/officeart/2016/7/layout/HorizontalActionList"/>
    <dgm:cxn modelId="{7D72CBC2-A1FF-4418-B62F-208E1835568A}" srcId="{9F8AD7B5-AA8C-475F-BAAD-679E620C0CD1}" destId="{0814E310-46B1-4D9E-A4A6-0240BC90D783}" srcOrd="0" destOrd="0" parTransId="{C9B30854-C285-4177-9F40-A8EF809FD93A}" sibTransId="{0AAA4FA6-CADD-412E-B32A-DB71C2192C81}"/>
    <dgm:cxn modelId="{5EF475DD-9648-4127-9C76-C98A0D53361B}" type="presOf" srcId="{8A712A6D-FA63-4446-B7BF-2250F9C0E90B}" destId="{147A0A64-C9EA-4F25-8482-ADDD90E3C14C}" srcOrd="0" destOrd="0" presId="urn:microsoft.com/office/officeart/2016/7/layout/HorizontalActionList"/>
    <dgm:cxn modelId="{DC28E7E6-93F5-48BE-9B92-061EB5BB4756}" srcId="{D0C2E711-9ED1-455F-AE81-FD7B1B31299C}" destId="{81806A68-BEAD-48B3-80CD-FE761C875E10}" srcOrd="0" destOrd="0" parTransId="{9F6D88E5-9243-407B-8D6B-5972176F0B83}" sibTransId="{FC7642B8-EBF5-4FDC-9DC9-EA7426FD188D}"/>
    <dgm:cxn modelId="{DE3C3EF1-A7DF-41B1-9B83-0275848AD1AD}" type="presOf" srcId="{54CC3BEB-DFBD-4717-AD1D-09122D36E5CD}" destId="{159CE39C-40A4-4695-AC1D-0726253D2B26}" srcOrd="0" destOrd="0" presId="urn:microsoft.com/office/officeart/2016/7/layout/HorizontalActionList"/>
    <dgm:cxn modelId="{03084DF3-ABED-44EC-A5FE-3897B6F745D4}" srcId="{D0C2E711-9ED1-455F-AE81-FD7B1B31299C}" destId="{8A712A6D-FA63-4446-B7BF-2250F9C0E90B}" srcOrd="1" destOrd="0" parTransId="{13537CD8-3F44-4FF9-8421-C25935C065F7}" sibTransId="{8E14CBE7-9FF6-4E6B-94B1-B0F5F05332D9}"/>
    <dgm:cxn modelId="{A5AFC198-EEA5-4AF3-BAFC-B81BC437C456}" type="presParOf" srcId="{C2F53BF8-0780-4C74-B91B-83D846FFBB13}" destId="{E6FFCAD4-6295-429A-B1DE-547B713EB882}" srcOrd="0" destOrd="0" presId="urn:microsoft.com/office/officeart/2016/7/layout/HorizontalActionList"/>
    <dgm:cxn modelId="{1723BACE-152E-4214-93CA-A34681331885}" type="presParOf" srcId="{E6FFCAD4-6295-429A-B1DE-547B713EB882}" destId="{FC3D4F1D-3B6E-4309-8F8E-0481EEE05E00}" srcOrd="0" destOrd="0" presId="urn:microsoft.com/office/officeart/2016/7/layout/HorizontalActionList"/>
    <dgm:cxn modelId="{FD2B05E1-D2F5-4561-9C53-03B3348DCC8C}" type="presParOf" srcId="{E6FFCAD4-6295-429A-B1DE-547B713EB882}" destId="{159CE39C-40A4-4695-AC1D-0726253D2B26}" srcOrd="1" destOrd="0" presId="urn:microsoft.com/office/officeart/2016/7/layout/HorizontalActionList"/>
    <dgm:cxn modelId="{BCCAF340-B9AB-414C-AA1A-351B9E5BC28A}" type="presParOf" srcId="{C2F53BF8-0780-4C74-B91B-83D846FFBB13}" destId="{5600FD2A-D03B-4694-A115-D9FC023BF224}" srcOrd="1" destOrd="0" presId="urn:microsoft.com/office/officeart/2016/7/layout/HorizontalActionList"/>
    <dgm:cxn modelId="{D6E2C46D-96D1-4B77-B1DD-9576044C3160}" type="presParOf" srcId="{C2F53BF8-0780-4C74-B91B-83D846FFBB13}" destId="{5C715EE6-7210-4C3A-A415-F4BFF6785E94}" srcOrd="2" destOrd="0" presId="urn:microsoft.com/office/officeart/2016/7/layout/HorizontalActionList"/>
    <dgm:cxn modelId="{EFE3F1ED-4DDB-4D8F-91B9-94C84008BDDB}" type="presParOf" srcId="{5C715EE6-7210-4C3A-A415-F4BFF6785E94}" destId="{147A0A64-C9EA-4F25-8482-ADDD90E3C14C}" srcOrd="0" destOrd="0" presId="urn:microsoft.com/office/officeart/2016/7/layout/HorizontalActionList"/>
    <dgm:cxn modelId="{7E833D3C-61C1-46EF-B2F7-4E412B595E69}" type="presParOf" srcId="{5C715EE6-7210-4C3A-A415-F4BFF6785E94}" destId="{235A0168-1EEE-432A-A932-B787693D35C9}" srcOrd="1" destOrd="0" presId="urn:microsoft.com/office/officeart/2016/7/layout/HorizontalAction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526F968-70B8-459C-B399-D773A152DD07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BC5215E-EFA7-4FDA-A6B9-853BEFF4C105}">
      <dgm:prSet/>
      <dgm:spPr/>
      <dgm:t>
        <a:bodyPr/>
        <a:lstStyle/>
        <a:p>
          <a:pPr>
            <a:defRPr b="1"/>
          </a:pPr>
          <a:r>
            <a:rPr lang="en-GB"/>
            <a:t>Use the principles introduced here to create a creative visualisation of the data within the supplementary Jupyter/colab workbook.</a:t>
          </a:r>
          <a:endParaRPr lang="en-US"/>
        </a:p>
      </dgm:t>
    </dgm:pt>
    <dgm:pt modelId="{430B8D4A-99C6-4859-9AE2-46062D5B2517}" type="parTrans" cxnId="{28D7A20E-D2B0-4B79-A09F-18C542B57C66}">
      <dgm:prSet/>
      <dgm:spPr/>
      <dgm:t>
        <a:bodyPr/>
        <a:lstStyle/>
        <a:p>
          <a:endParaRPr lang="en-US"/>
        </a:p>
      </dgm:t>
    </dgm:pt>
    <dgm:pt modelId="{42B04EC0-C0CC-4397-BF27-9C69F276629D}" type="sibTrans" cxnId="{28D7A20E-D2B0-4B79-A09F-18C542B57C66}">
      <dgm:prSet/>
      <dgm:spPr/>
      <dgm:t>
        <a:bodyPr/>
        <a:lstStyle/>
        <a:p>
          <a:endParaRPr lang="en-US"/>
        </a:p>
      </dgm:t>
    </dgm:pt>
    <dgm:pt modelId="{8AE3CF8E-2928-4A32-AE59-07E957F81E30}">
      <dgm:prSet/>
      <dgm:spPr/>
      <dgm:t>
        <a:bodyPr/>
        <a:lstStyle/>
        <a:p>
          <a:pPr>
            <a:defRPr b="1"/>
          </a:pPr>
          <a:r>
            <a:rPr lang="en-GB"/>
            <a:t>Tasks:</a:t>
          </a:r>
          <a:endParaRPr lang="en-US"/>
        </a:p>
      </dgm:t>
    </dgm:pt>
    <dgm:pt modelId="{D1F68D63-3264-4482-A827-D1BC857A24BF}" type="parTrans" cxnId="{26C31B76-EE5A-4FAB-82BB-E0D25A7D320A}">
      <dgm:prSet/>
      <dgm:spPr/>
      <dgm:t>
        <a:bodyPr/>
        <a:lstStyle/>
        <a:p>
          <a:endParaRPr lang="en-US"/>
        </a:p>
      </dgm:t>
    </dgm:pt>
    <dgm:pt modelId="{EC90A350-377D-43FE-8694-F8088190E58E}" type="sibTrans" cxnId="{26C31B76-EE5A-4FAB-82BB-E0D25A7D320A}">
      <dgm:prSet/>
      <dgm:spPr/>
      <dgm:t>
        <a:bodyPr/>
        <a:lstStyle/>
        <a:p>
          <a:endParaRPr lang="en-US"/>
        </a:p>
      </dgm:t>
    </dgm:pt>
    <dgm:pt modelId="{D63A049F-5173-4024-A9CC-DFB548B6DE1D}">
      <dgm:prSet/>
      <dgm:spPr/>
      <dgm:t>
        <a:bodyPr/>
        <a:lstStyle/>
        <a:p>
          <a:r>
            <a:rPr lang="en-GB" dirty="0"/>
            <a:t>Create an inset plot – Spectral data plotted over the sky map</a:t>
          </a:r>
          <a:endParaRPr lang="en-US" dirty="0"/>
        </a:p>
      </dgm:t>
    </dgm:pt>
    <dgm:pt modelId="{CED5B8FC-1D49-4E0C-8002-A588DE5748C1}" type="parTrans" cxnId="{3FB6DF9C-AFB2-4E09-BECC-BFAE96CBBFBB}">
      <dgm:prSet/>
      <dgm:spPr/>
      <dgm:t>
        <a:bodyPr/>
        <a:lstStyle/>
        <a:p>
          <a:endParaRPr lang="en-US"/>
        </a:p>
      </dgm:t>
    </dgm:pt>
    <dgm:pt modelId="{E38790F5-ADB1-4D07-BCCF-FCDABE3D9D7E}" type="sibTrans" cxnId="{3FB6DF9C-AFB2-4E09-BECC-BFAE96CBBFBB}">
      <dgm:prSet/>
      <dgm:spPr/>
      <dgm:t>
        <a:bodyPr/>
        <a:lstStyle/>
        <a:p>
          <a:endParaRPr lang="en-US"/>
        </a:p>
      </dgm:t>
    </dgm:pt>
    <dgm:pt modelId="{748B5EFB-B139-49A2-A3BD-0D106EEDB4A8}">
      <dgm:prSet/>
      <dgm:spPr/>
      <dgm:t>
        <a:bodyPr/>
        <a:lstStyle/>
        <a:p>
          <a:r>
            <a:rPr lang="en-GB" dirty="0"/>
            <a:t>Add arrows and labels</a:t>
          </a:r>
          <a:endParaRPr lang="en-US" dirty="0"/>
        </a:p>
      </dgm:t>
    </dgm:pt>
    <dgm:pt modelId="{364754FE-5516-4929-BFD7-7443731FA12D}" type="parTrans" cxnId="{EA0E0474-9C4D-4357-A8CC-55BF8A48CED1}">
      <dgm:prSet/>
      <dgm:spPr/>
      <dgm:t>
        <a:bodyPr/>
        <a:lstStyle/>
        <a:p>
          <a:endParaRPr lang="en-US"/>
        </a:p>
      </dgm:t>
    </dgm:pt>
    <dgm:pt modelId="{0B764D00-EECA-4226-BF18-6D257E6AFFE2}" type="sibTrans" cxnId="{EA0E0474-9C4D-4357-A8CC-55BF8A48CED1}">
      <dgm:prSet/>
      <dgm:spPr/>
      <dgm:t>
        <a:bodyPr/>
        <a:lstStyle/>
        <a:p>
          <a:endParaRPr lang="en-US"/>
        </a:p>
      </dgm:t>
    </dgm:pt>
    <dgm:pt modelId="{43530D46-0AC5-4E93-8C66-E73BF2F20B07}">
      <dgm:prSet/>
      <dgm:spPr/>
      <dgm:t>
        <a:bodyPr/>
        <a:lstStyle/>
        <a:p>
          <a:r>
            <a:rPr lang="en-GB"/>
            <a:t>Add text</a:t>
          </a:r>
          <a:endParaRPr lang="en-US"/>
        </a:p>
      </dgm:t>
    </dgm:pt>
    <dgm:pt modelId="{F189B106-6BA1-4A67-BDCB-89DEFB085BCD}" type="parTrans" cxnId="{784A2BBE-889A-4357-9FBB-462CE518A87F}">
      <dgm:prSet/>
      <dgm:spPr/>
      <dgm:t>
        <a:bodyPr/>
        <a:lstStyle/>
        <a:p>
          <a:endParaRPr lang="en-US"/>
        </a:p>
      </dgm:t>
    </dgm:pt>
    <dgm:pt modelId="{692C3027-9161-4B04-961D-2180C16D1CD3}" type="sibTrans" cxnId="{784A2BBE-889A-4357-9FBB-462CE518A87F}">
      <dgm:prSet/>
      <dgm:spPr/>
      <dgm:t>
        <a:bodyPr/>
        <a:lstStyle/>
        <a:p>
          <a:endParaRPr lang="en-US"/>
        </a:p>
      </dgm:t>
    </dgm:pt>
    <dgm:pt modelId="{BDFFC542-AA31-404D-9351-A1C9766361EA}">
      <dgm:prSet/>
      <dgm:spPr/>
      <dgm:t>
        <a:bodyPr/>
        <a:lstStyle/>
        <a:p>
          <a:r>
            <a:rPr lang="en-GB"/>
            <a:t>Use appealing colours</a:t>
          </a:r>
          <a:endParaRPr lang="en-US"/>
        </a:p>
      </dgm:t>
    </dgm:pt>
    <dgm:pt modelId="{58C74F82-A60E-4230-B16F-19031CF21E32}" type="parTrans" cxnId="{95B5A8BA-E6F4-4F4F-92B2-69E12628431B}">
      <dgm:prSet/>
      <dgm:spPr/>
      <dgm:t>
        <a:bodyPr/>
        <a:lstStyle/>
        <a:p>
          <a:endParaRPr lang="en-US"/>
        </a:p>
      </dgm:t>
    </dgm:pt>
    <dgm:pt modelId="{A5EB0517-3B40-4068-89D8-914A6FEB51C8}" type="sibTrans" cxnId="{95B5A8BA-E6F4-4F4F-92B2-69E12628431B}">
      <dgm:prSet/>
      <dgm:spPr/>
      <dgm:t>
        <a:bodyPr/>
        <a:lstStyle/>
        <a:p>
          <a:endParaRPr lang="en-US"/>
        </a:p>
      </dgm:t>
    </dgm:pt>
    <dgm:pt modelId="{27CD741D-83C3-4991-9DCA-67054C643E01}">
      <dgm:prSet/>
      <dgm:spPr/>
      <dgm:t>
        <a:bodyPr/>
        <a:lstStyle/>
        <a:p>
          <a:r>
            <a:rPr lang="en-GB"/>
            <a:t>Bonus: Are there any other features in the included data that can be plotted? Show this in grid form if so.</a:t>
          </a:r>
          <a:endParaRPr lang="en-US"/>
        </a:p>
      </dgm:t>
    </dgm:pt>
    <dgm:pt modelId="{86558CC2-4A72-48DE-A60F-176FC50547EF}" type="parTrans" cxnId="{9C718AEB-A166-4984-B541-3C0877D6676A}">
      <dgm:prSet/>
      <dgm:spPr/>
      <dgm:t>
        <a:bodyPr/>
        <a:lstStyle/>
        <a:p>
          <a:endParaRPr lang="en-US"/>
        </a:p>
      </dgm:t>
    </dgm:pt>
    <dgm:pt modelId="{66B13D14-5CC9-4FCD-AF22-18BABD6BBDE5}" type="sibTrans" cxnId="{9C718AEB-A166-4984-B541-3C0877D6676A}">
      <dgm:prSet/>
      <dgm:spPr/>
      <dgm:t>
        <a:bodyPr/>
        <a:lstStyle/>
        <a:p>
          <a:endParaRPr lang="en-US"/>
        </a:p>
      </dgm:t>
    </dgm:pt>
    <dgm:pt modelId="{5D981B55-CBE0-458A-9D74-EBA4CC77B623}">
      <dgm:prSet/>
      <dgm:spPr/>
      <dgm:t>
        <a:bodyPr/>
        <a:lstStyle/>
        <a:p>
          <a:pPr>
            <a:defRPr b="1"/>
          </a:pPr>
          <a:r>
            <a:rPr lang="en-GB"/>
            <a:t>PRIZE: A Chocolate Easter Egg/Or something similar. E-mail your entries to me by the end of next Friday (3</a:t>
          </a:r>
          <a:r>
            <a:rPr lang="en-GB" baseline="30000"/>
            <a:t>rd</a:t>
          </a:r>
          <a:r>
            <a:rPr lang="en-GB"/>
            <a:t> March).</a:t>
          </a:r>
          <a:endParaRPr lang="en-US"/>
        </a:p>
      </dgm:t>
    </dgm:pt>
    <dgm:pt modelId="{A2F0A15A-4C21-4BF5-A761-0A53A7A881CA}" type="parTrans" cxnId="{366FAF5D-34F3-4640-B9F8-DAC47691B8B2}">
      <dgm:prSet/>
      <dgm:spPr/>
      <dgm:t>
        <a:bodyPr/>
        <a:lstStyle/>
        <a:p>
          <a:endParaRPr lang="en-US"/>
        </a:p>
      </dgm:t>
    </dgm:pt>
    <dgm:pt modelId="{1C8D30C4-3788-4549-881C-33E63E81F875}" type="sibTrans" cxnId="{366FAF5D-34F3-4640-B9F8-DAC47691B8B2}">
      <dgm:prSet/>
      <dgm:spPr/>
      <dgm:t>
        <a:bodyPr/>
        <a:lstStyle/>
        <a:p>
          <a:endParaRPr lang="en-US"/>
        </a:p>
      </dgm:t>
    </dgm:pt>
    <dgm:pt modelId="{7FB6C88B-2CBA-4433-86ED-9D51B128E615}" type="pres">
      <dgm:prSet presAssocID="{0526F968-70B8-459C-B399-D773A152DD07}" presName="root" presStyleCnt="0">
        <dgm:presLayoutVars>
          <dgm:dir/>
          <dgm:resizeHandles val="exact"/>
        </dgm:presLayoutVars>
      </dgm:prSet>
      <dgm:spPr/>
    </dgm:pt>
    <dgm:pt modelId="{54E24B2D-0F6A-42FC-9729-F2900402B39E}" type="pres">
      <dgm:prSet presAssocID="{2BC5215E-EFA7-4FDA-A6B9-853BEFF4C105}" presName="compNode" presStyleCnt="0"/>
      <dgm:spPr/>
    </dgm:pt>
    <dgm:pt modelId="{FF4CD316-816D-46A8-99FF-F13197C85C1D}" type="pres">
      <dgm:prSet presAssocID="{2BC5215E-EFA7-4FDA-A6B9-853BEFF4C10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4CA74CBD-81E9-4729-9E08-D3BDDDE89BA5}" type="pres">
      <dgm:prSet presAssocID="{2BC5215E-EFA7-4FDA-A6B9-853BEFF4C105}" presName="iconSpace" presStyleCnt="0"/>
      <dgm:spPr/>
    </dgm:pt>
    <dgm:pt modelId="{4C5ACEA1-B27C-41B1-B1B4-176F1F5E0BBF}" type="pres">
      <dgm:prSet presAssocID="{2BC5215E-EFA7-4FDA-A6B9-853BEFF4C105}" presName="parTx" presStyleLbl="revTx" presStyleIdx="0" presStyleCnt="6">
        <dgm:presLayoutVars>
          <dgm:chMax val="0"/>
          <dgm:chPref val="0"/>
        </dgm:presLayoutVars>
      </dgm:prSet>
      <dgm:spPr/>
    </dgm:pt>
    <dgm:pt modelId="{D34802CD-0EAB-426E-95A2-E5DE23D38BF4}" type="pres">
      <dgm:prSet presAssocID="{2BC5215E-EFA7-4FDA-A6B9-853BEFF4C105}" presName="txSpace" presStyleCnt="0"/>
      <dgm:spPr/>
    </dgm:pt>
    <dgm:pt modelId="{D42691A8-045A-4998-82F4-DB3C51A562A6}" type="pres">
      <dgm:prSet presAssocID="{2BC5215E-EFA7-4FDA-A6B9-853BEFF4C105}" presName="desTx" presStyleLbl="revTx" presStyleIdx="1" presStyleCnt="6">
        <dgm:presLayoutVars/>
      </dgm:prSet>
      <dgm:spPr/>
    </dgm:pt>
    <dgm:pt modelId="{25D790CE-C6BA-449E-9839-D335BABF0198}" type="pres">
      <dgm:prSet presAssocID="{42B04EC0-C0CC-4397-BF27-9C69F276629D}" presName="sibTrans" presStyleCnt="0"/>
      <dgm:spPr/>
    </dgm:pt>
    <dgm:pt modelId="{0876F8F0-E625-4427-9887-F7521FA0A961}" type="pres">
      <dgm:prSet presAssocID="{8AE3CF8E-2928-4A32-AE59-07E957F81E30}" presName="compNode" presStyleCnt="0"/>
      <dgm:spPr/>
    </dgm:pt>
    <dgm:pt modelId="{4577E4CF-D4BD-4992-B026-3A3555BE5772}" type="pres">
      <dgm:prSet presAssocID="{8AE3CF8E-2928-4A32-AE59-07E957F81E3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dd"/>
        </a:ext>
      </dgm:extLst>
    </dgm:pt>
    <dgm:pt modelId="{F4586F2B-258A-4865-84BF-0D3A57515310}" type="pres">
      <dgm:prSet presAssocID="{8AE3CF8E-2928-4A32-AE59-07E957F81E30}" presName="iconSpace" presStyleCnt="0"/>
      <dgm:spPr/>
    </dgm:pt>
    <dgm:pt modelId="{4FBCAA97-7579-467F-A6C3-A07991D183F7}" type="pres">
      <dgm:prSet presAssocID="{8AE3CF8E-2928-4A32-AE59-07E957F81E30}" presName="parTx" presStyleLbl="revTx" presStyleIdx="2" presStyleCnt="6">
        <dgm:presLayoutVars>
          <dgm:chMax val="0"/>
          <dgm:chPref val="0"/>
        </dgm:presLayoutVars>
      </dgm:prSet>
      <dgm:spPr/>
    </dgm:pt>
    <dgm:pt modelId="{50E724F1-43C9-4E24-B1F3-57D369FEEB78}" type="pres">
      <dgm:prSet presAssocID="{8AE3CF8E-2928-4A32-AE59-07E957F81E30}" presName="txSpace" presStyleCnt="0"/>
      <dgm:spPr/>
    </dgm:pt>
    <dgm:pt modelId="{99C2B422-3064-41CE-8C43-8444816ACC27}" type="pres">
      <dgm:prSet presAssocID="{8AE3CF8E-2928-4A32-AE59-07E957F81E30}" presName="desTx" presStyleLbl="revTx" presStyleIdx="3" presStyleCnt="6" custLinFactNeighborX="0" custLinFactNeighborY="-45016">
        <dgm:presLayoutVars/>
      </dgm:prSet>
      <dgm:spPr/>
    </dgm:pt>
    <dgm:pt modelId="{4FB89CF4-7C29-48D3-9AD6-A169F9F93B70}" type="pres">
      <dgm:prSet presAssocID="{EC90A350-377D-43FE-8694-F8088190E58E}" presName="sibTrans" presStyleCnt="0"/>
      <dgm:spPr/>
    </dgm:pt>
    <dgm:pt modelId="{14882DF7-2E77-4BAC-9F3D-1DAF90EC421F}" type="pres">
      <dgm:prSet presAssocID="{5D981B55-CBE0-458A-9D74-EBA4CC77B623}" presName="compNode" presStyleCnt="0"/>
      <dgm:spPr/>
    </dgm:pt>
    <dgm:pt modelId="{391A2FA0-9E74-4DCB-A316-22AD6BD3EBF9}" type="pres">
      <dgm:prSet presAssocID="{5D981B55-CBE0-458A-9D74-EBA4CC77B62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ggs In Basket"/>
        </a:ext>
      </dgm:extLst>
    </dgm:pt>
    <dgm:pt modelId="{7BC33BD8-35E0-450E-AF92-AD87AD9F043D}" type="pres">
      <dgm:prSet presAssocID="{5D981B55-CBE0-458A-9D74-EBA4CC77B623}" presName="iconSpace" presStyleCnt="0"/>
      <dgm:spPr/>
    </dgm:pt>
    <dgm:pt modelId="{B59A992F-D3F2-41DF-BDA8-018C44CE290B}" type="pres">
      <dgm:prSet presAssocID="{5D981B55-CBE0-458A-9D74-EBA4CC77B623}" presName="parTx" presStyleLbl="revTx" presStyleIdx="4" presStyleCnt="6">
        <dgm:presLayoutVars>
          <dgm:chMax val="0"/>
          <dgm:chPref val="0"/>
        </dgm:presLayoutVars>
      </dgm:prSet>
      <dgm:spPr/>
    </dgm:pt>
    <dgm:pt modelId="{2E262285-AFA8-4A8E-90E3-71C85E8BBBB2}" type="pres">
      <dgm:prSet presAssocID="{5D981B55-CBE0-458A-9D74-EBA4CC77B623}" presName="txSpace" presStyleCnt="0"/>
      <dgm:spPr/>
    </dgm:pt>
    <dgm:pt modelId="{E1BDE9FB-38EF-4210-BD23-7006553D782F}" type="pres">
      <dgm:prSet presAssocID="{5D981B55-CBE0-458A-9D74-EBA4CC77B623}" presName="desTx" presStyleLbl="revTx" presStyleIdx="5" presStyleCnt="6">
        <dgm:presLayoutVars/>
      </dgm:prSet>
      <dgm:spPr/>
    </dgm:pt>
  </dgm:ptLst>
  <dgm:cxnLst>
    <dgm:cxn modelId="{C357FF0D-739A-4C61-A5E5-EE817561AB09}" type="presOf" srcId="{BDFFC542-AA31-404D-9351-A1C9766361EA}" destId="{99C2B422-3064-41CE-8C43-8444816ACC27}" srcOrd="0" destOrd="3" presId="urn:microsoft.com/office/officeart/2018/2/layout/IconLabelDescriptionList"/>
    <dgm:cxn modelId="{28D7A20E-D2B0-4B79-A09F-18C542B57C66}" srcId="{0526F968-70B8-459C-B399-D773A152DD07}" destId="{2BC5215E-EFA7-4FDA-A6B9-853BEFF4C105}" srcOrd="0" destOrd="0" parTransId="{430B8D4A-99C6-4859-9AE2-46062D5B2517}" sibTransId="{42B04EC0-C0CC-4397-BF27-9C69F276629D}"/>
    <dgm:cxn modelId="{366FAF5D-34F3-4640-B9F8-DAC47691B8B2}" srcId="{0526F968-70B8-459C-B399-D773A152DD07}" destId="{5D981B55-CBE0-458A-9D74-EBA4CC77B623}" srcOrd="2" destOrd="0" parTransId="{A2F0A15A-4C21-4BF5-A761-0A53A7A881CA}" sibTransId="{1C8D30C4-3788-4549-881C-33E63E81F875}"/>
    <dgm:cxn modelId="{F95E2F4B-B3A4-4D86-A427-F0DA6BFD631E}" type="presOf" srcId="{27CD741D-83C3-4991-9DCA-67054C643E01}" destId="{99C2B422-3064-41CE-8C43-8444816ACC27}" srcOrd="0" destOrd="4" presId="urn:microsoft.com/office/officeart/2018/2/layout/IconLabelDescriptionList"/>
    <dgm:cxn modelId="{EA0E0474-9C4D-4357-A8CC-55BF8A48CED1}" srcId="{8AE3CF8E-2928-4A32-AE59-07E957F81E30}" destId="{748B5EFB-B139-49A2-A3BD-0D106EEDB4A8}" srcOrd="1" destOrd="0" parTransId="{364754FE-5516-4929-BFD7-7443731FA12D}" sibTransId="{0B764D00-EECA-4226-BF18-6D257E6AFFE2}"/>
    <dgm:cxn modelId="{38FA3F55-9243-4BE7-B494-59C59553B3C1}" type="presOf" srcId="{5D981B55-CBE0-458A-9D74-EBA4CC77B623}" destId="{B59A992F-D3F2-41DF-BDA8-018C44CE290B}" srcOrd="0" destOrd="0" presId="urn:microsoft.com/office/officeart/2018/2/layout/IconLabelDescriptionList"/>
    <dgm:cxn modelId="{26C31B76-EE5A-4FAB-82BB-E0D25A7D320A}" srcId="{0526F968-70B8-459C-B399-D773A152DD07}" destId="{8AE3CF8E-2928-4A32-AE59-07E957F81E30}" srcOrd="1" destOrd="0" parTransId="{D1F68D63-3264-4482-A827-D1BC857A24BF}" sibTransId="{EC90A350-377D-43FE-8694-F8088190E58E}"/>
    <dgm:cxn modelId="{217F1579-8F9E-4B76-B2DE-492FA252A47F}" type="presOf" srcId="{43530D46-0AC5-4E93-8C66-E73BF2F20B07}" destId="{99C2B422-3064-41CE-8C43-8444816ACC27}" srcOrd="0" destOrd="2" presId="urn:microsoft.com/office/officeart/2018/2/layout/IconLabelDescriptionList"/>
    <dgm:cxn modelId="{45251C91-EA15-4824-8640-6DEB56A4FC24}" type="presOf" srcId="{2BC5215E-EFA7-4FDA-A6B9-853BEFF4C105}" destId="{4C5ACEA1-B27C-41B1-B1B4-176F1F5E0BBF}" srcOrd="0" destOrd="0" presId="urn:microsoft.com/office/officeart/2018/2/layout/IconLabelDescriptionList"/>
    <dgm:cxn modelId="{3FB6DF9C-AFB2-4E09-BECC-BFAE96CBBFBB}" srcId="{8AE3CF8E-2928-4A32-AE59-07E957F81E30}" destId="{D63A049F-5173-4024-A9CC-DFB548B6DE1D}" srcOrd="0" destOrd="0" parTransId="{CED5B8FC-1D49-4E0C-8002-A588DE5748C1}" sibTransId="{E38790F5-ADB1-4D07-BCCF-FCDABE3D9D7E}"/>
    <dgm:cxn modelId="{95B5A8BA-E6F4-4F4F-92B2-69E12628431B}" srcId="{8AE3CF8E-2928-4A32-AE59-07E957F81E30}" destId="{BDFFC542-AA31-404D-9351-A1C9766361EA}" srcOrd="3" destOrd="0" parTransId="{58C74F82-A60E-4230-B16F-19031CF21E32}" sibTransId="{A5EB0517-3B40-4068-89D8-914A6FEB51C8}"/>
    <dgm:cxn modelId="{EA83EABB-BC87-4211-A0F7-EC51B1D54E37}" type="presOf" srcId="{8AE3CF8E-2928-4A32-AE59-07E957F81E30}" destId="{4FBCAA97-7579-467F-A6C3-A07991D183F7}" srcOrd="0" destOrd="0" presId="urn:microsoft.com/office/officeart/2018/2/layout/IconLabelDescriptionList"/>
    <dgm:cxn modelId="{784A2BBE-889A-4357-9FBB-462CE518A87F}" srcId="{8AE3CF8E-2928-4A32-AE59-07E957F81E30}" destId="{43530D46-0AC5-4E93-8C66-E73BF2F20B07}" srcOrd="2" destOrd="0" parTransId="{F189B106-6BA1-4A67-BDCB-89DEFB085BCD}" sibTransId="{692C3027-9161-4B04-961D-2180C16D1CD3}"/>
    <dgm:cxn modelId="{7ECBA5C8-B6B3-42F3-A98A-223B324B2EBB}" type="presOf" srcId="{0526F968-70B8-459C-B399-D773A152DD07}" destId="{7FB6C88B-2CBA-4433-86ED-9D51B128E615}" srcOrd="0" destOrd="0" presId="urn:microsoft.com/office/officeart/2018/2/layout/IconLabelDescriptionList"/>
    <dgm:cxn modelId="{A67B40CC-4B3B-453C-80F0-528175055A50}" type="presOf" srcId="{748B5EFB-B139-49A2-A3BD-0D106EEDB4A8}" destId="{99C2B422-3064-41CE-8C43-8444816ACC27}" srcOrd="0" destOrd="1" presId="urn:microsoft.com/office/officeart/2018/2/layout/IconLabelDescriptionList"/>
    <dgm:cxn modelId="{8EBF90D1-09BB-4DFE-85B1-EC49FD7F8045}" type="presOf" srcId="{D63A049F-5173-4024-A9CC-DFB548B6DE1D}" destId="{99C2B422-3064-41CE-8C43-8444816ACC27}" srcOrd="0" destOrd="0" presId="urn:microsoft.com/office/officeart/2018/2/layout/IconLabelDescriptionList"/>
    <dgm:cxn modelId="{9C718AEB-A166-4984-B541-3C0877D6676A}" srcId="{8AE3CF8E-2928-4A32-AE59-07E957F81E30}" destId="{27CD741D-83C3-4991-9DCA-67054C643E01}" srcOrd="4" destOrd="0" parTransId="{86558CC2-4A72-48DE-A60F-176FC50547EF}" sibTransId="{66B13D14-5CC9-4FCD-AF22-18BABD6BBDE5}"/>
    <dgm:cxn modelId="{13EAA74A-6431-482D-A1CC-978B8645EE99}" type="presParOf" srcId="{7FB6C88B-2CBA-4433-86ED-9D51B128E615}" destId="{54E24B2D-0F6A-42FC-9729-F2900402B39E}" srcOrd="0" destOrd="0" presId="urn:microsoft.com/office/officeart/2018/2/layout/IconLabelDescriptionList"/>
    <dgm:cxn modelId="{47AB9F0A-4E56-48E3-B81B-59AF24B049C8}" type="presParOf" srcId="{54E24B2D-0F6A-42FC-9729-F2900402B39E}" destId="{FF4CD316-816D-46A8-99FF-F13197C85C1D}" srcOrd="0" destOrd="0" presId="urn:microsoft.com/office/officeart/2018/2/layout/IconLabelDescriptionList"/>
    <dgm:cxn modelId="{056D9E16-7B5F-46BA-8820-197489C1E7E2}" type="presParOf" srcId="{54E24B2D-0F6A-42FC-9729-F2900402B39E}" destId="{4CA74CBD-81E9-4729-9E08-D3BDDDE89BA5}" srcOrd="1" destOrd="0" presId="urn:microsoft.com/office/officeart/2018/2/layout/IconLabelDescriptionList"/>
    <dgm:cxn modelId="{4DEF8031-37F1-4476-8970-2153552A5C9F}" type="presParOf" srcId="{54E24B2D-0F6A-42FC-9729-F2900402B39E}" destId="{4C5ACEA1-B27C-41B1-B1B4-176F1F5E0BBF}" srcOrd="2" destOrd="0" presId="urn:microsoft.com/office/officeart/2018/2/layout/IconLabelDescriptionList"/>
    <dgm:cxn modelId="{519E8910-79C5-4A02-B394-33C7E61D70C0}" type="presParOf" srcId="{54E24B2D-0F6A-42FC-9729-F2900402B39E}" destId="{D34802CD-0EAB-426E-95A2-E5DE23D38BF4}" srcOrd="3" destOrd="0" presId="urn:microsoft.com/office/officeart/2018/2/layout/IconLabelDescriptionList"/>
    <dgm:cxn modelId="{B5D7DA0B-45CB-43E8-AB6C-492EEB4736E4}" type="presParOf" srcId="{54E24B2D-0F6A-42FC-9729-F2900402B39E}" destId="{D42691A8-045A-4998-82F4-DB3C51A562A6}" srcOrd="4" destOrd="0" presId="urn:microsoft.com/office/officeart/2018/2/layout/IconLabelDescriptionList"/>
    <dgm:cxn modelId="{113F197E-6413-44FD-B448-293BFBCFCEDD}" type="presParOf" srcId="{7FB6C88B-2CBA-4433-86ED-9D51B128E615}" destId="{25D790CE-C6BA-449E-9839-D335BABF0198}" srcOrd="1" destOrd="0" presId="urn:microsoft.com/office/officeart/2018/2/layout/IconLabelDescriptionList"/>
    <dgm:cxn modelId="{F4BA4A67-8272-4FEA-8187-DF63109F6320}" type="presParOf" srcId="{7FB6C88B-2CBA-4433-86ED-9D51B128E615}" destId="{0876F8F0-E625-4427-9887-F7521FA0A961}" srcOrd="2" destOrd="0" presId="urn:microsoft.com/office/officeart/2018/2/layout/IconLabelDescriptionList"/>
    <dgm:cxn modelId="{1143A784-5CEF-473B-89BE-EA0CC3AF640D}" type="presParOf" srcId="{0876F8F0-E625-4427-9887-F7521FA0A961}" destId="{4577E4CF-D4BD-4992-B026-3A3555BE5772}" srcOrd="0" destOrd="0" presId="urn:microsoft.com/office/officeart/2018/2/layout/IconLabelDescriptionList"/>
    <dgm:cxn modelId="{2F16AD85-CC8B-4C18-830E-96F893522DD4}" type="presParOf" srcId="{0876F8F0-E625-4427-9887-F7521FA0A961}" destId="{F4586F2B-258A-4865-84BF-0D3A57515310}" srcOrd="1" destOrd="0" presId="urn:microsoft.com/office/officeart/2018/2/layout/IconLabelDescriptionList"/>
    <dgm:cxn modelId="{D986572E-9842-461C-82A0-B60B4DA89ECD}" type="presParOf" srcId="{0876F8F0-E625-4427-9887-F7521FA0A961}" destId="{4FBCAA97-7579-467F-A6C3-A07991D183F7}" srcOrd="2" destOrd="0" presId="urn:microsoft.com/office/officeart/2018/2/layout/IconLabelDescriptionList"/>
    <dgm:cxn modelId="{5AA0C7A5-7388-4823-A8D8-1478C782664E}" type="presParOf" srcId="{0876F8F0-E625-4427-9887-F7521FA0A961}" destId="{50E724F1-43C9-4E24-B1F3-57D369FEEB78}" srcOrd="3" destOrd="0" presId="urn:microsoft.com/office/officeart/2018/2/layout/IconLabelDescriptionList"/>
    <dgm:cxn modelId="{55E61C33-9006-4263-BE8C-9A1E6780B86E}" type="presParOf" srcId="{0876F8F0-E625-4427-9887-F7521FA0A961}" destId="{99C2B422-3064-41CE-8C43-8444816ACC27}" srcOrd="4" destOrd="0" presId="urn:microsoft.com/office/officeart/2018/2/layout/IconLabelDescriptionList"/>
    <dgm:cxn modelId="{5370D239-D6E5-4D3F-BB56-AF1FBA8EF115}" type="presParOf" srcId="{7FB6C88B-2CBA-4433-86ED-9D51B128E615}" destId="{4FB89CF4-7C29-48D3-9AD6-A169F9F93B70}" srcOrd="3" destOrd="0" presId="urn:microsoft.com/office/officeart/2018/2/layout/IconLabelDescriptionList"/>
    <dgm:cxn modelId="{48883999-E6E2-48BF-95AB-7397AFD89C91}" type="presParOf" srcId="{7FB6C88B-2CBA-4433-86ED-9D51B128E615}" destId="{14882DF7-2E77-4BAC-9F3D-1DAF90EC421F}" srcOrd="4" destOrd="0" presId="urn:microsoft.com/office/officeart/2018/2/layout/IconLabelDescriptionList"/>
    <dgm:cxn modelId="{C63022B7-BD3E-4DE8-B103-52D0ECF2DB1F}" type="presParOf" srcId="{14882DF7-2E77-4BAC-9F3D-1DAF90EC421F}" destId="{391A2FA0-9E74-4DCB-A316-22AD6BD3EBF9}" srcOrd="0" destOrd="0" presId="urn:microsoft.com/office/officeart/2018/2/layout/IconLabelDescriptionList"/>
    <dgm:cxn modelId="{FB53141D-81A9-4B34-83EC-E10C847CF3A1}" type="presParOf" srcId="{14882DF7-2E77-4BAC-9F3D-1DAF90EC421F}" destId="{7BC33BD8-35E0-450E-AF92-AD87AD9F043D}" srcOrd="1" destOrd="0" presId="urn:microsoft.com/office/officeart/2018/2/layout/IconLabelDescriptionList"/>
    <dgm:cxn modelId="{8E769357-DCF1-482A-B49F-77205130427D}" type="presParOf" srcId="{14882DF7-2E77-4BAC-9F3D-1DAF90EC421F}" destId="{B59A992F-D3F2-41DF-BDA8-018C44CE290B}" srcOrd="2" destOrd="0" presId="urn:microsoft.com/office/officeart/2018/2/layout/IconLabelDescriptionList"/>
    <dgm:cxn modelId="{E2267DC6-9A06-4869-86E1-CB3619181FEF}" type="presParOf" srcId="{14882DF7-2E77-4BAC-9F3D-1DAF90EC421F}" destId="{2E262285-AFA8-4A8E-90E3-71C85E8BBBB2}" srcOrd="3" destOrd="0" presId="urn:microsoft.com/office/officeart/2018/2/layout/IconLabelDescriptionList"/>
    <dgm:cxn modelId="{573D8A49-8CB2-4464-991D-BCB030722EF9}" type="presParOf" srcId="{14882DF7-2E77-4BAC-9F3D-1DAF90EC421F}" destId="{E1BDE9FB-38EF-4210-BD23-7006553D782F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C83A45CA-7A2E-4F64-93DC-0382334E507A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BFDE95B-8A28-4B46-8DB7-4DA54A6DC82C}">
      <dgm:prSet/>
      <dgm:spPr/>
      <dgm:t>
        <a:bodyPr/>
        <a:lstStyle/>
        <a:p>
          <a:r>
            <a:rPr lang="en-GB"/>
            <a:t>StackOverFlow</a:t>
          </a:r>
          <a:endParaRPr lang="en-US"/>
        </a:p>
      </dgm:t>
    </dgm:pt>
    <dgm:pt modelId="{98E19BB3-C2D9-433F-B08F-A17A7EF31D97}" type="parTrans" cxnId="{045267A5-B8F8-4E83-9345-D2D61EC97184}">
      <dgm:prSet/>
      <dgm:spPr/>
      <dgm:t>
        <a:bodyPr/>
        <a:lstStyle/>
        <a:p>
          <a:endParaRPr lang="en-US"/>
        </a:p>
      </dgm:t>
    </dgm:pt>
    <dgm:pt modelId="{58FA901F-9FB2-4D9D-A7F7-C10DBAFD0258}" type="sibTrans" cxnId="{045267A5-B8F8-4E83-9345-D2D61EC97184}">
      <dgm:prSet/>
      <dgm:spPr/>
      <dgm:t>
        <a:bodyPr/>
        <a:lstStyle/>
        <a:p>
          <a:endParaRPr lang="en-US"/>
        </a:p>
      </dgm:t>
    </dgm:pt>
    <dgm:pt modelId="{B3BEC398-2B31-4A44-B681-4AC6B5BFDC00}">
      <dgm:prSet/>
      <dgm:spPr/>
      <dgm:t>
        <a:bodyPr/>
        <a:lstStyle/>
        <a:p>
          <a:r>
            <a:rPr lang="en-GB"/>
            <a:t>Your Colleagues</a:t>
          </a:r>
          <a:endParaRPr lang="en-US"/>
        </a:p>
      </dgm:t>
    </dgm:pt>
    <dgm:pt modelId="{E9ECEFF6-F944-4340-8AB2-FB518A427E26}" type="parTrans" cxnId="{A44EFED6-1A54-4BAE-815A-74C5F3FCC900}">
      <dgm:prSet/>
      <dgm:spPr/>
      <dgm:t>
        <a:bodyPr/>
        <a:lstStyle/>
        <a:p>
          <a:endParaRPr lang="en-US"/>
        </a:p>
      </dgm:t>
    </dgm:pt>
    <dgm:pt modelId="{9C148257-5293-4C4D-AAE1-E4A1A09EF371}" type="sibTrans" cxnId="{A44EFED6-1A54-4BAE-815A-74C5F3FCC900}">
      <dgm:prSet/>
      <dgm:spPr/>
      <dgm:t>
        <a:bodyPr/>
        <a:lstStyle/>
        <a:p>
          <a:endParaRPr lang="en-US"/>
        </a:p>
      </dgm:t>
    </dgm:pt>
    <dgm:pt modelId="{EE296425-1127-4968-B7DA-D79BD2CEB291}">
      <dgm:prSet/>
      <dgm:spPr/>
      <dgm:t>
        <a:bodyPr/>
        <a:lstStyle/>
        <a:p>
          <a:r>
            <a:rPr lang="en-GB"/>
            <a:t>W3Schools</a:t>
          </a:r>
          <a:endParaRPr lang="en-US"/>
        </a:p>
      </dgm:t>
    </dgm:pt>
    <dgm:pt modelId="{F6A4FD73-F1F4-4684-89CD-86198C49A592}" type="parTrans" cxnId="{096848E9-EC7F-456D-B9F8-ACF2BB833F62}">
      <dgm:prSet/>
      <dgm:spPr/>
      <dgm:t>
        <a:bodyPr/>
        <a:lstStyle/>
        <a:p>
          <a:endParaRPr lang="en-US"/>
        </a:p>
      </dgm:t>
    </dgm:pt>
    <dgm:pt modelId="{543B6C46-A5D6-482D-A700-08165E78FDE0}" type="sibTrans" cxnId="{096848E9-EC7F-456D-B9F8-ACF2BB833F62}">
      <dgm:prSet/>
      <dgm:spPr/>
      <dgm:t>
        <a:bodyPr/>
        <a:lstStyle/>
        <a:p>
          <a:endParaRPr lang="en-US"/>
        </a:p>
      </dgm:t>
    </dgm:pt>
    <dgm:pt modelId="{8F4DE7DE-E815-4464-B8C2-3262E3943198}">
      <dgm:prSet/>
      <dgm:spPr/>
      <dgm:t>
        <a:bodyPr/>
        <a:lstStyle/>
        <a:p>
          <a:r>
            <a:rPr lang="en-GB"/>
            <a:t>Coding Academy</a:t>
          </a:r>
          <a:endParaRPr lang="en-US"/>
        </a:p>
      </dgm:t>
    </dgm:pt>
    <dgm:pt modelId="{CFDFCA56-5972-4536-87BF-D3EB362FDB29}" type="parTrans" cxnId="{0D83B67C-5BFD-4434-8CCE-6CBFD7A2B872}">
      <dgm:prSet/>
      <dgm:spPr/>
      <dgm:t>
        <a:bodyPr/>
        <a:lstStyle/>
        <a:p>
          <a:endParaRPr lang="en-US"/>
        </a:p>
      </dgm:t>
    </dgm:pt>
    <dgm:pt modelId="{1E95EFDC-6AA4-4BAD-92A9-D7D4DD4685BC}" type="sibTrans" cxnId="{0D83B67C-5BFD-4434-8CCE-6CBFD7A2B872}">
      <dgm:prSet/>
      <dgm:spPr/>
      <dgm:t>
        <a:bodyPr/>
        <a:lstStyle/>
        <a:p>
          <a:endParaRPr lang="en-US"/>
        </a:p>
      </dgm:t>
    </dgm:pt>
    <dgm:pt modelId="{2D9B1B63-3BCA-4ABB-B755-82AEBF4ACBF9}">
      <dgm:prSet/>
      <dgm:spPr/>
      <dgm:t>
        <a:bodyPr/>
        <a:lstStyle/>
        <a:p>
          <a:r>
            <a:rPr lang="en-GB"/>
            <a:t>Many More…</a:t>
          </a:r>
          <a:endParaRPr lang="en-US"/>
        </a:p>
      </dgm:t>
    </dgm:pt>
    <dgm:pt modelId="{E41B1376-3E1E-4BC0-A0FD-51CB382EABC8}" type="parTrans" cxnId="{4505AB7D-03FB-4E9C-956F-99C154A819C8}">
      <dgm:prSet/>
      <dgm:spPr/>
      <dgm:t>
        <a:bodyPr/>
        <a:lstStyle/>
        <a:p>
          <a:endParaRPr lang="en-US"/>
        </a:p>
      </dgm:t>
    </dgm:pt>
    <dgm:pt modelId="{196CFCDC-001D-4F47-88A3-CC27D7FCDCCA}" type="sibTrans" cxnId="{4505AB7D-03FB-4E9C-956F-99C154A819C8}">
      <dgm:prSet/>
      <dgm:spPr/>
      <dgm:t>
        <a:bodyPr/>
        <a:lstStyle/>
        <a:p>
          <a:endParaRPr lang="en-US"/>
        </a:p>
      </dgm:t>
    </dgm:pt>
    <dgm:pt modelId="{FBB8FDAD-3BFB-481D-9761-BE396D9C473C}" type="pres">
      <dgm:prSet presAssocID="{C83A45CA-7A2E-4F64-93DC-0382334E507A}" presName="linear" presStyleCnt="0">
        <dgm:presLayoutVars>
          <dgm:animLvl val="lvl"/>
          <dgm:resizeHandles val="exact"/>
        </dgm:presLayoutVars>
      </dgm:prSet>
      <dgm:spPr/>
    </dgm:pt>
    <dgm:pt modelId="{9B34F373-D4D2-4297-A2C7-56C390463490}" type="pres">
      <dgm:prSet presAssocID="{7BFDE95B-8A28-4B46-8DB7-4DA54A6DC82C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2C3A6CB7-61AB-4B71-9D70-F0E36CE4D23E}" type="pres">
      <dgm:prSet presAssocID="{58FA901F-9FB2-4D9D-A7F7-C10DBAFD0258}" presName="spacer" presStyleCnt="0"/>
      <dgm:spPr/>
    </dgm:pt>
    <dgm:pt modelId="{1A802D6D-3625-46FE-9B1B-0081932F7BF4}" type="pres">
      <dgm:prSet presAssocID="{B3BEC398-2B31-4A44-B681-4AC6B5BFDC00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EE619B0E-5DAE-4351-9B3F-C7A5A5020618}" type="pres">
      <dgm:prSet presAssocID="{9C148257-5293-4C4D-AAE1-E4A1A09EF371}" presName="spacer" presStyleCnt="0"/>
      <dgm:spPr/>
    </dgm:pt>
    <dgm:pt modelId="{62EC1BB8-828C-4F42-88F5-CCE31791D335}" type="pres">
      <dgm:prSet presAssocID="{EE296425-1127-4968-B7DA-D79BD2CEB291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22DABA69-53FE-418C-BE7E-B957FF45932F}" type="pres">
      <dgm:prSet presAssocID="{543B6C46-A5D6-482D-A700-08165E78FDE0}" presName="spacer" presStyleCnt="0"/>
      <dgm:spPr/>
    </dgm:pt>
    <dgm:pt modelId="{F9C71720-0B78-4C23-805C-35151F2160BA}" type="pres">
      <dgm:prSet presAssocID="{8F4DE7DE-E815-4464-B8C2-3262E3943198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0B98D654-D154-4273-8E0F-7128B254B120}" type="pres">
      <dgm:prSet presAssocID="{1E95EFDC-6AA4-4BAD-92A9-D7D4DD4685BC}" presName="spacer" presStyleCnt="0"/>
      <dgm:spPr/>
    </dgm:pt>
    <dgm:pt modelId="{DD19ADE4-583E-46FE-9F04-5D996DE5995C}" type="pres">
      <dgm:prSet presAssocID="{2D9B1B63-3BCA-4ABB-B755-82AEBF4ACBF9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3B11BA00-5BC0-4B5E-9803-DB103525A07D}" type="presOf" srcId="{2D9B1B63-3BCA-4ABB-B755-82AEBF4ACBF9}" destId="{DD19ADE4-583E-46FE-9F04-5D996DE5995C}" srcOrd="0" destOrd="0" presId="urn:microsoft.com/office/officeart/2005/8/layout/vList2"/>
    <dgm:cxn modelId="{732E5E1E-EDF4-4BAD-B5F6-51BACAD4FA96}" type="presOf" srcId="{7BFDE95B-8A28-4B46-8DB7-4DA54A6DC82C}" destId="{9B34F373-D4D2-4297-A2C7-56C390463490}" srcOrd="0" destOrd="0" presId="urn:microsoft.com/office/officeart/2005/8/layout/vList2"/>
    <dgm:cxn modelId="{566A5361-FA57-4CB0-8654-546E8026E3E2}" type="presOf" srcId="{B3BEC398-2B31-4A44-B681-4AC6B5BFDC00}" destId="{1A802D6D-3625-46FE-9B1B-0081932F7BF4}" srcOrd="0" destOrd="0" presId="urn:microsoft.com/office/officeart/2005/8/layout/vList2"/>
    <dgm:cxn modelId="{4C28DD49-383E-42C8-8D8C-23BD4E1A3F3C}" type="presOf" srcId="{8F4DE7DE-E815-4464-B8C2-3262E3943198}" destId="{F9C71720-0B78-4C23-805C-35151F2160BA}" srcOrd="0" destOrd="0" presId="urn:microsoft.com/office/officeart/2005/8/layout/vList2"/>
    <dgm:cxn modelId="{0D83B67C-5BFD-4434-8CCE-6CBFD7A2B872}" srcId="{C83A45CA-7A2E-4F64-93DC-0382334E507A}" destId="{8F4DE7DE-E815-4464-B8C2-3262E3943198}" srcOrd="3" destOrd="0" parTransId="{CFDFCA56-5972-4536-87BF-D3EB362FDB29}" sibTransId="{1E95EFDC-6AA4-4BAD-92A9-D7D4DD4685BC}"/>
    <dgm:cxn modelId="{4505AB7D-03FB-4E9C-956F-99C154A819C8}" srcId="{C83A45CA-7A2E-4F64-93DC-0382334E507A}" destId="{2D9B1B63-3BCA-4ABB-B755-82AEBF4ACBF9}" srcOrd="4" destOrd="0" parTransId="{E41B1376-3E1E-4BC0-A0FD-51CB382EABC8}" sibTransId="{196CFCDC-001D-4F47-88A3-CC27D7FCDCCA}"/>
    <dgm:cxn modelId="{948AF1A1-583D-4704-ABE7-986D76211AE1}" type="presOf" srcId="{C83A45CA-7A2E-4F64-93DC-0382334E507A}" destId="{FBB8FDAD-3BFB-481D-9761-BE396D9C473C}" srcOrd="0" destOrd="0" presId="urn:microsoft.com/office/officeart/2005/8/layout/vList2"/>
    <dgm:cxn modelId="{045267A5-B8F8-4E83-9345-D2D61EC97184}" srcId="{C83A45CA-7A2E-4F64-93DC-0382334E507A}" destId="{7BFDE95B-8A28-4B46-8DB7-4DA54A6DC82C}" srcOrd="0" destOrd="0" parTransId="{98E19BB3-C2D9-433F-B08F-A17A7EF31D97}" sibTransId="{58FA901F-9FB2-4D9D-A7F7-C10DBAFD0258}"/>
    <dgm:cxn modelId="{A44EFED6-1A54-4BAE-815A-74C5F3FCC900}" srcId="{C83A45CA-7A2E-4F64-93DC-0382334E507A}" destId="{B3BEC398-2B31-4A44-B681-4AC6B5BFDC00}" srcOrd="1" destOrd="0" parTransId="{E9ECEFF6-F944-4340-8AB2-FB518A427E26}" sibTransId="{9C148257-5293-4C4D-AAE1-E4A1A09EF371}"/>
    <dgm:cxn modelId="{F04DEFE7-7D91-4816-B316-1DEF27151078}" type="presOf" srcId="{EE296425-1127-4968-B7DA-D79BD2CEB291}" destId="{62EC1BB8-828C-4F42-88F5-CCE31791D335}" srcOrd="0" destOrd="0" presId="urn:microsoft.com/office/officeart/2005/8/layout/vList2"/>
    <dgm:cxn modelId="{096848E9-EC7F-456D-B9F8-ACF2BB833F62}" srcId="{C83A45CA-7A2E-4F64-93DC-0382334E507A}" destId="{EE296425-1127-4968-B7DA-D79BD2CEB291}" srcOrd="2" destOrd="0" parTransId="{F6A4FD73-F1F4-4684-89CD-86198C49A592}" sibTransId="{543B6C46-A5D6-482D-A700-08165E78FDE0}"/>
    <dgm:cxn modelId="{3CB8D7D0-22F3-4A47-8A4B-7B06E4AC29E2}" type="presParOf" srcId="{FBB8FDAD-3BFB-481D-9761-BE396D9C473C}" destId="{9B34F373-D4D2-4297-A2C7-56C390463490}" srcOrd="0" destOrd="0" presId="urn:microsoft.com/office/officeart/2005/8/layout/vList2"/>
    <dgm:cxn modelId="{3EAD23A3-ABAC-4B35-AD77-CB55E907F853}" type="presParOf" srcId="{FBB8FDAD-3BFB-481D-9761-BE396D9C473C}" destId="{2C3A6CB7-61AB-4B71-9D70-F0E36CE4D23E}" srcOrd="1" destOrd="0" presId="urn:microsoft.com/office/officeart/2005/8/layout/vList2"/>
    <dgm:cxn modelId="{F61C76E2-325F-47AB-A902-E57ECADF04B9}" type="presParOf" srcId="{FBB8FDAD-3BFB-481D-9761-BE396D9C473C}" destId="{1A802D6D-3625-46FE-9B1B-0081932F7BF4}" srcOrd="2" destOrd="0" presId="urn:microsoft.com/office/officeart/2005/8/layout/vList2"/>
    <dgm:cxn modelId="{AFAC56D2-CD16-465E-9078-A13387F83465}" type="presParOf" srcId="{FBB8FDAD-3BFB-481D-9761-BE396D9C473C}" destId="{EE619B0E-5DAE-4351-9B3F-C7A5A5020618}" srcOrd="3" destOrd="0" presId="urn:microsoft.com/office/officeart/2005/8/layout/vList2"/>
    <dgm:cxn modelId="{013B226B-5616-4677-9BD1-8F780ED347DD}" type="presParOf" srcId="{FBB8FDAD-3BFB-481D-9761-BE396D9C473C}" destId="{62EC1BB8-828C-4F42-88F5-CCE31791D335}" srcOrd="4" destOrd="0" presId="urn:microsoft.com/office/officeart/2005/8/layout/vList2"/>
    <dgm:cxn modelId="{328B9A94-790D-4726-93C3-2B45BF71EE57}" type="presParOf" srcId="{FBB8FDAD-3BFB-481D-9761-BE396D9C473C}" destId="{22DABA69-53FE-418C-BE7E-B957FF45932F}" srcOrd="5" destOrd="0" presId="urn:microsoft.com/office/officeart/2005/8/layout/vList2"/>
    <dgm:cxn modelId="{873D99F4-A46C-4790-B783-565355ACE980}" type="presParOf" srcId="{FBB8FDAD-3BFB-481D-9761-BE396D9C473C}" destId="{F9C71720-0B78-4C23-805C-35151F2160BA}" srcOrd="6" destOrd="0" presId="urn:microsoft.com/office/officeart/2005/8/layout/vList2"/>
    <dgm:cxn modelId="{27BBB211-A186-454E-AAC3-34EF08B47DCE}" type="presParOf" srcId="{FBB8FDAD-3BFB-481D-9761-BE396D9C473C}" destId="{0B98D654-D154-4273-8E0F-7128B254B120}" srcOrd="7" destOrd="0" presId="urn:microsoft.com/office/officeart/2005/8/layout/vList2"/>
    <dgm:cxn modelId="{3C176A29-D9B6-4FB8-ABC8-E235951ED32E}" type="presParOf" srcId="{FBB8FDAD-3BFB-481D-9761-BE396D9C473C}" destId="{DD19ADE4-583E-46FE-9F04-5D996DE5995C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F76F75-33D7-4602-B383-49D30053C53A}">
      <dsp:nvSpPr>
        <dsp:cNvPr id="0" name=""/>
        <dsp:cNvSpPr/>
      </dsp:nvSpPr>
      <dsp:spPr>
        <a:xfrm>
          <a:off x="0" y="98487"/>
          <a:ext cx="6545199" cy="873953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Astroquery – For downloading FITS and skymaps</a:t>
          </a:r>
          <a:endParaRPr lang="en-US" sz="2200" kern="1200"/>
        </a:p>
      </dsp:txBody>
      <dsp:txXfrm>
        <a:off x="42663" y="141150"/>
        <a:ext cx="6459873" cy="788627"/>
      </dsp:txXfrm>
    </dsp:sp>
    <dsp:sp modelId="{15A77E83-50E6-430C-B683-378F6C590A53}">
      <dsp:nvSpPr>
        <dsp:cNvPr id="0" name=""/>
        <dsp:cNvSpPr/>
      </dsp:nvSpPr>
      <dsp:spPr>
        <a:xfrm>
          <a:off x="0" y="1035800"/>
          <a:ext cx="6545199" cy="873953"/>
        </a:xfrm>
        <a:prstGeom prst="roundRect">
          <a:avLst/>
        </a:prstGeom>
        <a:gradFill rotWithShape="0">
          <a:gsLst>
            <a:gs pos="0">
              <a:schemeClr val="accent2">
                <a:hueOff val="-777537"/>
                <a:satOff val="-4113"/>
                <a:lumOff val="-1568"/>
                <a:alphaOff val="0"/>
                <a:tint val="98000"/>
                <a:lumMod val="100000"/>
              </a:schemeClr>
            </a:gs>
            <a:gs pos="100000">
              <a:schemeClr val="accent2">
                <a:hueOff val="-777537"/>
                <a:satOff val="-4113"/>
                <a:lumOff val="-1568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Wget – Can be used via bash or through the python package of the same name. Downloads via url</a:t>
          </a:r>
          <a:endParaRPr lang="en-US" sz="2200" kern="1200"/>
        </a:p>
      </dsp:txBody>
      <dsp:txXfrm>
        <a:off x="42663" y="1078463"/>
        <a:ext cx="6459873" cy="788627"/>
      </dsp:txXfrm>
    </dsp:sp>
    <dsp:sp modelId="{58B8EC20-60F0-45CD-9860-25E09B5DD4E0}">
      <dsp:nvSpPr>
        <dsp:cNvPr id="0" name=""/>
        <dsp:cNvSpPr/>
      </dsp:nvSpPr>
      <dsp:spPr>
        <a:xfrm>
          <a:off x="0" y="1973114"/>
          <a:ext cx="6545199" cy="873953"/>
        </a:xfrm>
        <a:prstGeom prst="roundRect">
          <a:avLst/>
        </a:prstGeom>
        <a:gradFill rotWithShape="0">
          <a:gsLst>
            <a:gs pos="0">
              <a:schemeClr val="accent2">
                <a:hueOff val="-1555074"/>
                <a:satOff val="-8227"/>
                <a:lumOff val="-3137"/>
                <a:alphaOff val="0"/>
                <a:tint val="98000"/>
                <a:lumMod val="100000"/>
              </a:schemeClr>
            </a:gs>
            <a:gs pos="100000">
              <a:schemeClr val="accent2">
                <a:hueOff val="-1555074"/>
                <a:satOff val="-8227"/>
                <a:lumOff val="-3137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Urllib – Package designed to handle url requests.</a:t>
          </a:r>
          <a:endParaRPr lang="en-US" sz="2200" kern="1200"/>
        </a:p>
      </dsp:txBody>
      <dsp:txXfrm>
        <a:off x="42663" y="2015777"/>
        <a:ext cx="6459873" cy="788627"/>
      </dsp:txXfrm>
    </dsp:sp>
    <dsp:sp modelId="{1182E0F7-996F-4785-AA27-00539508957F}">
      <dsp:nvSpPr>
        <dsp:cNvPr id="0" name=""/>
        <dsp:cNvSpPr/>
      </dsp:nvSpPr>
      <dsp:spPr>
        <a:xfrm>
          <a:off x="0" y="2910427"/>
          <a:ext cx="6545199" cy="873953"/>
        </a:xfrm>
        <a:prstGeom prst="roundRect">
          <a:avLst/>
        </a:prstGeom>
        <a:gradFill rotWithShape="0">
          <a:gsLst>
            <a:gs pos="0">
              <a:schemeClr val="accent2">
                <a:hueOff val="-2332611"/>
                <a:satOff val="-12340"/>
                <a:lumOff val="-4705"/>
                <a:alphaOff val="0"/>
                <a:tint val="98000"/>
                <a:lumMod val="100000"/>
              </a:schemeClr>
            </a:gs>
            <a:gs pos="100000">
              <a:schemeClr val="accent2">
                <a:hueOff val="-2332611"/>
                <a:satOff val="-12340"/>
                <a:lumOff val="-4705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SQL – Some python packages allow you query databases via SQL</a:t>
          </a:r>
          <a:endParaRPr lang="en-US" sz="2200" kern="1200"/>
        </a:p>
      </dsp:txBody>
      <dsp:txXfrm>
        <a:off x="42663" y="2953090"/>
        <a:ext cx="6459873" cy="788627"/>
      </dsp:txXfrm>
    </dsp:sp>
    <dsp:sp modelId="{E35B6788-27F1-4CC5-9D8B-8E68C3D95F24}">
      <dsp:nvSpPr>
        <dsp:cNvPr id="0" name=""/>
        <dsp:cNvSpPr/>
      </dsp:nvSpPr>
      <dsp:spPr>
        <a:xfrm>
          <a:off x="0" y="3847741"/>
          <a:ext cx="6545199" cy="873953"/>
        </a:xfrm>
        <a:prstGeom prst="roundRect">
          <a:avLst/>
        </a:prstGeom>
        <a:gradFill rotWithShape="0">
          <a:gsLst>
            <a:gs pos="0">
              <a:schemeClr val="accent2">
                <a:hueOff val="-3110148"/>
                <a:satOff val="-16453"/>
                <a:lumOff val="-6274"/>
                <a:alphaOff val="0"/>
                <a:tint val="98000"/>
                <a:lumMod val="100000"/>
              </a:schemeClr>
            </a:gs>
            <a:gs pos="100000">
              <a:schemeClr val="accent2">
                <a:hueOff val="-3110148"/>
                <a:satOff val="-16453"/>
                <a:lumOff val="-6274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Manual – Download a file straight from the source</a:t>
          </a:r>
          <a:endParaRPr lang="en-US" sz="2200" kern="1200"/>
        </a:p>
      </dsp:txBody>
      <dsp:txXfrm>
        <a:off x="42663" y="3890404"/>
        <a:ext cx="6459873" cy="7886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D6DA8A-B419-4F34-B041-71AB61AA35E9}">
      <dsp:nvSpPr>
        <dsp:cNvPr id="0" name=""/>
        <dsp:cNvSpPr/>
      </dsp:nvSpPr>
      <dsp:spPr>
        <a:xfrm>
          <a:off x="0" y="1590"/>
          <a:ext cx="5886291" cy="67779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86BBFB-E3B9-4EB5-8213-D06FEF1CC700}">
      <dsp:nvSpPr>
        <dsp:cNvPr id="0" name=""/>
        <dsp:cNvSpPr/>
      </dsp:nvSpPr>
      <dsp:spPr>
        <a:xfrm>
          <a:off x="205033" y="154095"/>
          <a:ext cx="372788" cy="37278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1A18EB-222B-4712-8FC2-8CD2F32F855B}">
      <dsp:nvSpPr>
        <dsp:cNvPr id="0" name=""/>
        <dsp:cNvSpPr/>
      </dsp:nvSpPr>
      <dsp:spPr>
        <a:xfrm>
          <a:off x="782855" y="1590"/>
          <a:ext cx="5103435" cy="6777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734" tIns="71734" rIns="71734" bIns="7173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Pure Python – Read in files line by line</a:t>
          </a:r>
          <a:endParaRPr lang="en-US" sz="1900" kern="1200" dirty="0"/>
        </a:p>
      </dsp:txBody>
      <dsp:txXfrm>
        <a:off x="782855" y="1590"/>
        <a:ext cx="5103435" cy="677797"/>
      </dsp:txXfrm>
    </dsp:sp>
    <dsp:sp modelId="{8FA73D5B-E095-4940-B9F2-171A9DD6F0B6}">
      <dsp:nvSpPr>
        <dsp:cNvPr id="0" name=""/>
        <dsp:cNvSpPr/>
      </dsp:nvSpPr>
      <dsp:spPr>
        <a:xfrm>
          <a:off x="0" y="848837"/>
          <a:ext cx="5886291" cy="67779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C39CB3-5DBE-42F1-B2F1-5210BAE2D788}">
      <dsp:nvSpPr>
        <dsp:cNvPr id="0" name=""/>
        <dsp:cNvSpPr/>
      </dsp:nvSpPr>
      <dsp:spPr>
        <a:xfrm>
          <a:off x="205033" y="1001341"/>
          <a:ext cx="372788" cy="37278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60F275-0B8E-479E-98F1-31D24AF99A29}">
      <dsp:nvSpPr>
        <dsp:cNvPr id="0" name=""/>
        <dsp:cNvSpPr/>
      </dsp:nvSpPr>
      <dsp:spPr>
        <a:xfrm>
          <a:off x="782855" y="848837"/>
          <a:ext cx="5103435" cy="6777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734" tIns="71734" rIns="71734" bIns="7173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CSV – Operations to read files line by line but specialised for CSV files</a:t>
          </a:r>
          <a:endParaRPr lang="en-US" sz="1900" kern="1200" dirty="0"/>
        </a:p>
      </dsp:txBody>
      <dsp:txXfrm>
        <a:off x="782855" y="848837"/>
        <a:ext cx="5103435" cy="677797"/>
      </dsp:txXfrm>
    </dsp:sp>
    <dsp:sp modelId="{452A7452-962A-49B6-95EF-E8BDCDE61862}">
      <dsp:nvSpPr>
        <dsp:cNvPr id="0" name=""/>
        <dsp:cNvSpPr/>
      </dsp:nvSpPr>
      <dsp:spPr>
        <a:xfrm>
          <a:off x="0" y="1696083"/>
          <a:ext cx="5886291" cy="67779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4E8DC7-150C-491B-A5A1-5EEB0BF30F94}">
      <dsp:nvSpPr>
        <dsp:cNvPr id="0" name=""/>
        <dsp:cNvSpPr/>
      </dsp:nvSpPr>
      <dsp:spPr>
        <a:xfrm>
          <a:off x="205033" y="1848588"/>
          <a:ext cx="372788" cy="37278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9062A8-41C7-4BA8-944B-7D9EC788D9E9}">
      <dsp:nvSpPr>
        <dsp:cNvPr id="0" name=""/>
        <dsp:cNvSpPr/>
      </dsp:nvSpPr>
      <dsp:spPr>
        <a:xfrm>
          <a:off x="782855" y="1696083"/>
          <a:ext cx="5103435" cy="6777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734" tIns="71734" rIns="71734" bIns="7173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Numpy – Can load in a multitude of files and store them as nd-arrays</a:t>
          </a:r>
          <a:endParaRPr lang="en-US" sz="1900" kern="1200"/>
        </a:p>
      </dsp:txBody>
      <dsp:txXfrm>
        <a:off x="782855" y="1696083"/>
        <a:ext cx="5103435" cy="677797"/>
      </dsp:txXfrm>
    </dsp:sp>
    <dsp:sp modelId="{4534F2F5-DCDC-45DE-892E-8F16A6983A86}">
      <dsp:nvSpPr>
        <dsp:cNvPr id="0" name=""/>
        <dsp:cNvSpPr/>
      </dsp:nvSpPr>
      <dsp:spPr>
        <a:xfrm>
          <a:off x="0" y="2543330"/>
          <a:ext cx="5886291" cy="67779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F13988-E31A-4847-8F0C-49959D25A08D}">
      <dsp:nvSpPr>
        <dsp:cNvPr id="0" name=""/>
        <dsp:cNvSpPr/>
      </dsp:nvSpPr>
      <dsp:spPr>
        <a:xfrm>
          <a:off x="205033" y="2695834"/>
          <a:ext cx="372788" cy="37278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335244-6BFF-4CDF-B5C7-D72669968DF3}">
      <dsp:nvSpPr>
        <dsp:cNvPr id="0" name=""/>
        <dsp:cNvSpPr/>
      </dsp:nvSpPr>
      <dsp:spPr>
        <a:xfrm>
          <a:off x="782855" y="2543330"/>
          <a:ext cx="5103435" cy="6777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734" tIns="71734" rIns="71734" bIns="7173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Astropy – Can load in ascii data files and FITS</a:t>
          </a:r>
          <a:endParaRPr lang="en-US" sz="1900" kern="1200"/>
        </a:p>
      </dsp:txBody>
      <dsp:txXfrm>
        <a:off x="782855" y="2543330"/>
        <a:ext cx="5103435" cy="677797"/>
      </dsp:txXfrm>
    </dsp:sp>
    <dsp:sp modelId="{B37BDEFC-573C-422C-BD53-EFCD25599D87}">
      <dsp:nvSpPr>
        <dsp:cNvPr id="0" name=""/>
        <dsp:cNvSpPr/>
      </dsp:nvSpPr>
      <dsp:spPr>
        <a:xfrm>
          <a:off x="0" y="3390576"/>
          <a:ext cx="5886291" cy="67779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118117-B2D5-4DBD-A090-B791A75B1B82}">
      <dsp:nvSpPr>
        <dsp:cNvPr id="0" name=""/>
        <dsp:cNvSpPr/>
      </dsp:nvSpPr>
      <dsp:spPr>
        <a:xfrm>
          <a:off x="205033" y="3543081"/>
          <a:ext cx="372788" cy="37278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AE4D6A-C5AC-4DF3-9B08-ABA6B380468C}">
      <dsp:nvSpPr>
        <dsp:cNvPr id="0" name=""/>
        <dsp:cNvSpPr/>
      </dsp:nvSpPr>
      <dsp:spPr>
        <a:xfrm>
          <a:off x="782855" y="3390576"/>
          <a:ext cx="5103435" cy="6777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734" tIns="71734" rIns="71734" bIns="7173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H5PY – Specialised for loading in h5/hdf5 files</a:t>
          </a:r>
          <a:endParaRPr lang="en-US" sz="1900" kern="1200"/>
        </a:p>
      </dsp:txBody>
      <dsp:txXfrm>
        <a:off x="782855" y="3390576"/>
        <a:ext cx="5103435" cy="677797"/>
      </dsp:txXfrm>
    </dsp:sp>
    <dsp:sp modelId="{A5000EA4-FB59-4F47-B0E3-29AFFDF0BCFB}">
      <dsp:nvSpPr>
        <dsp:cNvPr id="0" name=""/>
        <dsp:cNvSpPr/>
      </dsp:nvSpPr>
      <dsp:spPr>
        <a:xfrm>
          <a:off x="0" y="4237823"/>
          <a:ext cx="5886291" cy="67779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7CBCD9-0180-4002-8751-384BD9DACCB7}">
      <dsp:nvSpPr>
        <dsp:cNvPr id="0" name=""/>
        <dsp:cNvSpPr/>
      </dsp:nvSpPr>
      <dsp:spPr>
        <a:xfrm>
          <a:off x="205033" y="4390327"/>
          <a:ext cx="372788" cy="37278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7CCCDA-8EB7-47A1-A945-F3F428AE16B5}">
      <dsp:nvSpPr>
        <dsp:cNvPr id="0" name=""/>
        <dsp:cNvSpPr/>
      </dsp:nvSpPr>
      <dsp:spPr>
        <a:xfrm>
          <a:off x="782855" y="4237823"/>
          <a:ext cx="5103435" cy="6777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734" tIns="71734" rIns="71734" bIns="7173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Pandas – Great for loading in tables and data with different d-types </a:t>
          </a:r>
          <a:endParaRPr lang="en-US" sz="1900" kern="1200"/>
        </a:p>
      </dsp:txBody>
      <dsp:txXfrm>
        <a:off x="782855" y="4237823"/>
        <a:ext cx="5103435" cy="67779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25B6D4-4805-4966-84D4-C375E4536417}">
      <dsp:nvSpPr>
        <dsp:cNvPr id="0" name=""/>
        <dsp:cNvSpPr/>
      </dsp:nvSpPr>
      <dsp:spPr>
        <a:xfrm>
          <a:off x="0" y="49575"/>
          <a:ext cx="5886291" cy="14297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/>
            <a:t>Skip rows (for sampling) – Numpy/Pandas have their own implementations</a:t>
          </a:r>
          <a:endParaRPr lang="en-US" sz="2600" kern="1200"/>
        </a:p>
      </dsp:txBody>
      <dsp:txXfrm>
        <a:off x="69794" y="119369"/>
        <a:ext cx="5746703" cy="1290152"/>
      </dsp:txXfrm>
    </dsp:sp>
    <dsp:sp modelId="{ADB5A3CF-6C9D-424F-8161-35A8C939BE6C}">
      <dsp:nvSpPr>
        <dsp:cNvPr id="0" name=""/>
        <dsp:cNvSpPr/>
      </dsp:nvSpPr>
      <dsp:spPr>
        <a:xfrm>
          <a:off x="0" y="1554195"/>
          <a:ext cx="5886291" cy="1429740"/>
        </a:xfrm>
        <a:prstGeom prst="roundRect">
          <a:avLst/>
        </a:prstGeom>
        <a:solidFill>
          <a:schemeClr val="accent2">
            <a:hueOff val="1613584"/>
            <a:satOff val="-856"/>
            <a:lumOff val="568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/>
            <a:t>Chunking (Pandas) – Allows you to access a part of a data file</a:t>
          </a:r>
          <a:endParaRPr lang="en-US" sz="2600" kern="1200"/>
        </a:p>
      </dsp:txBody>
      <dsp:txXfrm>
        <a:off x="69794" y="1623989"/>
        <a:ext cx="5746703" cy="1290152"/>
      </dsp:txXfrm>
    </dsp:sp>
    <dsp:sp modelId="{E78DD7C4-45B7-4A9B-A78F-53F1C9FB9466}">
      <dsp:nvSpPr>
        <dsp:cNvPr id="0" name=""/>
        <dsp:cNvSpPr/>
      </dsp:nvSpPr>
      <dsp:spPr>
        <a:xfrm>
          <a:off x="0" y="2983935"/>
          <a:ext cx="5886291" cy="1883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90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000" kern="1200"/>
            <a:t>Using For loops, you can access chunks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000" kern="1200"/>
            <a:t>For example: 1x20GB file can be chunked into 10 x 2GB parts. Can process each chunk individually this way.</a:t>
          </a:r>
          <a:endParaRPr lang="en-US" sz="2000" kern="1200"/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000" kern="1200"/>
            <a:t>Caveats: Only useful for data where analysis can be conducted on subsets and combined</a:t>
          </a:r>
          <a:endParaRPr lang="en-US" sz="2000" kern="1200"/>
        </a:p>
      </dsp:txBody>
      <dsp:txXfrm>
        <a:off x="0" y="2983935"/>
        <a:ext cx="5886291" cy="18837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71E228-54B3-43FF-9825-FC1D94C7FA75}">
      <dsp:nvSpPr>
        <dsp:cNvPr id="0" name=""/>
        <dsp:cNvSpPr/>
      </dsp:nvSpPr>
      <dsp:spPr>
        <a:xfrm>
          <a:off x="0" y="600"/>
          <a:ext cx="5886291" cy="140457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B40614-8CA7-4FE7-A009-34D0084D743D}">
      <dsp:nvSpPr>
        <dsp:cNvPr id="0" name=""/>
        <dsp:cNvSpPr/>
      </dsp:nvSpPr>
      <dsp:spPr>
        <a:xfrm>
          <a:off x="424883" y="316629"/>
          <a:ext cx="772515" cy="77251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BDC1B8-31E7-46B9-BD62-992D096CA32C}">
      <dsp:nvSpPr>
        <dsp:cNvPr id="0" name=""/>
        <dsp:cNvSpPr/>
      </dsp:nvSpPr>
      <dsp:spPr>
        <a:xfrm>
          <a:off x="1622283" y="600"/>
          <a:ext cx="2648830" cy="14045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651" tIns="148651" rIns="148651" bIns="14865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Numpy is your friend – Can handle arrays and most mathematical operations</a:t>
          </a:r>
          <a:endParaRPr lang="en-US" sz="1900" kern="1200"/>
        </a:p>
      </dsp:txBody>
      <dsp:txXfrm>
        <a:off x="1622283" y="600"/>
        <a:ext cx="2648830" cy="1404574"/>
      </dsp:txXfrm>
    </dsp:sp>
    <dsp:sp modelId="{829FFB17-8638-4A0A-A2D6-73231D81ACB1}">
      <dsp:nvSpPr>
        <dsp:cNvPr id="0" name=""/>
        <dsp:cNvSpPr/>
      </dsp:nvSpPr>
      <dsp:spPr>
        <a:xfrm>
          <a:off x="4271114" y="600"/>
          <a:ext cx="1615176" cy="14045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651" tIns="148651" rIns="148651" bIns="148651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Can also produce recarrays – a crossover between a dictionary and an array. Can use dictionary conventions to access specific arrays.</a:t>
          </a:r>
          <a:endParaRPr lang="en-US" sz="1100" kern="1200"/>
        </a:p>
      </dsp:txBody>
      <dsp:txXfrm>
        <a:off x="4271114" y="600"/>
        <a:ext cx="1615176" cy="1404574"/>
      </dsp:txXfrm>
    </dsp:sp>
    <dsp:sp modelId="{7E7010F4-B0AD-472F-9FAC-501D1F6B34D3}">
      <dsp:nvSpPr>
        <dsp:cNvPr id="0" name=""/>
        <dsp:cNvSpPr/>
      </dsp:nvSpPr>
      <dsp:spPr>
        <a:xfrm>
          <a:off x="0" y="1756318"/>
          <a:ext cx="5886291" cy="140457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EB14BD-8546-43D6-94A2-24C9DD7ADE74}">
      <dsp:nvSpPr>
        <dsp:cNvPr id="0" name=""/>
        <dsp:cNvSpPr/>
      </dsp:nvSpPr>
      <dsp:spPr>
        <a:xfrm>
          <a:off x="424883" y="2072347"/>
          <a:ext cx="772515" cy="77251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5C7C96-569E-451F-B687-EEE30FAC5CB3}">
      <dsp:nvSpPr>
        <dsp:cNvPr id="0" name=""/>
        <dsp:cNvSpPr/>
      </dsp:nvSpPr>
      <dsp:spPr>
        <a:xfrm>
          <a:off x="1622283" y="1756318"/>
          <a:ext cx="4264007" cy="14045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651" tIns="148651" rIns="148651" bIns="14865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Numbas – for parallelisation and deployment on GPUs</a:t>
          </a:r>
          <a:endParaRPr lang="en-US" sz="1900" kern="1200"/>
        </a:p>
      </dsp:txBody>
      <dsp:txXfrm>
        <a:off x="1622283" y="1756318"/>
        <a:ext cx="4264007" cy="1404574"/>
      </dsp:txXfrm>
    </dsp:sp>
    <dsp:sp modelId="{A835C6F7-5AB1-47D6-AD0A-C9E7482392FF}">
      <dsp:nvSpPr>
        <dsp:cNvPr id="0" name=""/>
        <dsp:cNvSpPr/>
      </dsp:nvSpPr>
      <dsp:spPr>
        <a:xfrm>
          <a:off x="0" y="3512036"/>
          <a:ext cx="5886291" cy="140457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C18FF6-1540-4DE1-9A61-79705D7CF750}">
      <dsp:nvSpPr>
        <dsp:cNvPr id="0" name=""/>
        <dsp:cNvSpPr/>
      </dsp:nvSpPr>
      <dsp:spPr>
        <a:xfrm>
          <a:off x="424883" y="3828065"/>
          <a:ext cx="772515" cy="77251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703351-BFD1-41A5-B11E-000245EFEC5B}">
      <dsp:nvSpPr>
        <dsp:cNvPr id="0" name=""/>
        <dsp:cNvSpPr/>
      </dsp:nvSpPr>
      <dsp:spPr>
        <a:xfrm>
          <a:off x="1622283" y="3512036"/>
          <a:ext cx="4264007" cy="14045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651" tIns="148651" rIns="148651" bIns="14865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Pandas  - Allows mathematical operations and can even handle cross-matching, sorting, filtering of multiple data tables!</a:t>
          </a:r>
          <a:endParaRPr lang="en-US" sz="1900" kern="1200"/>
        </a:p>
      </dsp:txBody>
      <dsp:txXfrm>
        <a:off x="1622283" y="3512036"/>
        <a:ext cx="4264007" cy="140457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41AE39-D581-4E42-887C-D4B31604FD04}">
      <dsp:nvSpPr>
        <dsp:cNvPr id="0" name=""/>
        <dsp:cNvSpPr/>
      </dsp:nvSpPr>
      <dsp:spPr>
        <a:xfrm>
          <a:off x="0" y="444"/>
          <a:ext cx="468422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BA4551-6F37-4F34-A61D-E7C1D246D7C2}">
      <dsp:nvSpPr>
        <dsp:cNvPr id="0" name=""/>
        <dsp:cNvSpPr/>
      </dsp:nvSpPr>
      <dsp:spPr>
        <a:xfrm>
          <a:off x="0" y="444"/>
          <a:ext cx="4684222" cy="7274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Site: </a:t>
          </a:r>
          <a:r>
            <a:rPr lang="en-GB" sz="2000" kern="1200">
              <a:hlinkClick xmlns:r="http://schemas.openxmlformats.org/officeDocument/2006/relationships" r:id="rId1"/>
            </a:rPr>
            <a:t>https://seaborn.pydata.org/</a:t>
          </a:r>
          <a:endParaRPr lang="en-US" sz="2000" kern="1200"/>
        </a:p>
      </dsp:txBody>
      <dsp:txXfrm>
        <a:off x="0" y="444"/>
        <a:ext cx="4684222" cy="727409"/>
      </dsp:txXfrm>
    </dsp:sp>
    <dsp:sp modelId="{AC068EE6-4B27-4B2E-98D3-9C2F3C7DF24B}">
      <dsp:nvSpPr>
        <dsp:cNvPr id="0" name=""/>
        <dsp:cNvSpPr/>
      </dsp:nvSpPr>
      <dsp:spPr>
        <a:xfrm>
          <a:off x="0" y="727853"/>
          <a:ext cx="468422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0372A3-BA8F-4479-8D20-B0AED6F624BC}">
      <dsp:nvSpPr>
        <dsp:cNvPr id="0" name=""/>
        <dsp:cNvSpPr/>
      </dsp:nvSpPr>
      <dsp:spPr>
        <a:xfrm>
          <a:off x="0" y="727853"/>
          <a:ext cx="4684222" cy="7274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Based on Matplotlib</a:t>
          </a:r>
          <a:endParaRPr lang="en-US" sz="2000" kern="1200"/>
        </a:p>
      </dsp:txBody>
      <dsp:txXfrm>
        <a:off x="0" y="727853"/>
        <a:ext cx="4684222" cy="727409"/>
      </dsp:txXfrm>
    </dsp:sp>
    <dsp:sp modelId="{9AD1779A-586A-42AE-AFC3-CEF780DDAEDE}">
      <dsp:nvSpPr>
        <dsp:cNvPr id="0" name=""/>
        <dsp:cNvSpPr/>
      </dsp:nvSpPr>
      <dsp:spPr>
        <a:xfrm>
          <a:off x="0" y="1455262"/>
          <a:ext cx="468422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54F4C7-1187-4969-80D4-13900C2B22BE}">
      <dsp:nvSpPr>
        <dsp:cNvPr id="0" name=""/>
        <dsp:cNvSpPr/>
      </dsp:nvSpPr>
      <dsp:spPr>
        <a:xfrm>
          <a:off x="0" y="1455262"/>
          <a:ext cx="4684222" cy="7274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Can load datasets</a:t>
          </a:r>
          <a:endParaRPr lang="en-US" sz="2000" kern="1200"/>
        </a:p>
      </dsp:txBody>
      <dsp:txXfrm>
        <a:off x="0" y="1455262"/>
        <a:ext cx="4684222" cy="727409"/>
      </dsp:txXfrm>
    </dsp:sp>
    <dsp:sp modelId="{3EDCE1D6-7F3F-497A-B8DC-4A3FB7B013EC}">
      <dsp:nvSpPr>
        <dsp:cNvPr id="0" name=""/>
        <dsp:cNvSpPr/>
      </dsp:nvSpPr>
      <dsp:spPr>
        <a:xfrm>
          <a:off x="0" y="2182672"/>
          <a:ext cx="468422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891AFE-B3BB-4271-859B-CD9F9CFB60CB}">
      <dsp:nvSpPr>
        <dsp:cNvPr id="0" name=""/>
        <dsp:cNvSpPr/>
      </dsp:nvSpPr>
      <dsp:spPr>
        <a:xfrm>
          <a:off x="0" y="2182672"/>
          <a:ext cx="4684222" cy="7274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Convenient for producing statistical graphs</a:t>
          </a:r>
          <a:endParaRPr lang="en-US" sz="2000" kern="1200"/>
        </a:p>
      </dsp:txBody>
      <dsp:txXfrm>
        <a:off x="0" y="2182672"/>
        <a:ext cx="4684222" cy="727409"/>
      </dsp:txXfrm>
    </dsp:sp>
    <dsp:sp modelId="{2D857F99-036C-4C90-A0DF-2DE74A57DD73}">
      <dsp:nvSpPr>
        <dsp:cNvPr id="0" name=""/>
        <dsp:cNvSpPr/>
      </dsp:nvSpPr>
      <dsp:spPr>
        <a:xfrm>
          <a:off x="0" y="2910081"/>
          <a:ext cx="468422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AC156E-C982-4D62-B26E-D815CD56FF3A}">
      <dsp:nvSpPr>
        <dsp:cNvPr id="0" name=""/>
        <dsp:cNvSpPr/>
      </dsp:nvSpPr>
      <dsp:spPr>
        <a:xfrm>
          <a:off x="0" y="2910081"/>
          <a:ext cx="4684222" cy="7274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Functions ready to use for creating common types of graphs</a:t>
          </a:r>
          <a:endParaRPr lang="en-US" sz="2000" kern="1200"/>
        </a:p>
      </dsp:txBody>
      <dsp:txXfrm>
        <a:off x="0" y="2910081"/>
        <a:ext cx="4684222" cy="72740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05BF63-E2B3-46E3-A56D-7A02FAE52714}">
      <dsp:nvSpPr>
        <dsp:cNvPr id="0" name=""/>
        <dsp:cNvSpPr/>
      </dsp:nvSpPr>
      <dsp:spPr>
        <a:xfrm>
          <a:off x="0" y="327273"/>
          <a:ext cx="5714999" cy="1392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3547" tIns="270764" rIns="443547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300" kern="1200"/>
            <a:t>Pandas stores data as dataframes/tables</a:t>
          </a:r>
          <a:endParaRPr lang="en-US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300" kern="1200"/>
            <a:t>PyTables is useful for handling SQL data in table form</a:t>
          </a:r>
          <a:endParaRPr lang="en-US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300" kern="1200"/>
            <a:t>Benefits:</a:t>
          </a:r>
          <a:endParaRPr lang="en-US" sz="1300" kern="1200"/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300" kern="1200"/>
            <a:t>Well indexed</a:t>
          </a:r>
          <a:endParaRPr lang="en-US" sz="1300" kern="1200"/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300" kern="1200"/>
            <a:t>Columns can be displayed clearly and easily</a:t>
          </a:r>
          <a:endParaRPr lang="en-US" sz="1300" kern="1200"/>
        </a:p>
      </dsp:txBody>
      <dsp:txXfrm>
        <a:off x="0" y="327273"/>
        <a:ext cx="5714999" cy="1392300"/>
      </dsp:txXfrm>
    </dsp:sp>
    <dsp:sp modelId="{98C5A11F-9FD2-4AA5-A388-31CBF71EE7B3}">
      <dsp:nvSpPr>
        <dsp:cNvPr id="0" name=""/>
        <dsp:cNvSpPr/>
      </dsp:nvSpPr>
      <dsp:spPr>
        <a:xfrm>
          <a:off x="285749" y="135393"/>
          <a:ext cx="4000499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1209" tIns="0" rIns="151209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/>
            <a:t>Tables:</a:t>
          </a:r>
          <a:endParaRPr lang="en-US" sz="1300" kern="1200"/>
        </a:p>
      </dsp:txBody>
      <dsp:txXfrm>
        <a:off x="304483" y="154127"/>
        <a:ext cx="3963031" cy="346292"/>
      </dsp:txXfrm>
    </dsp:sp>
    <dsp:sp modelId="{32EBC32F-3398-4E2C-A000-D2CA0A7AD32C}">
      <dsp:nvSpPr>
        <dsp:cNvPr id="0" name=""/>
        <dsp:cNvSpPr/>
      </dsp:nvSpPr>
      <dsp:spPr>
        <a:xfrm>
          <a:off x="0" y="1981653"/>
          <a:ext cx="5714999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E05A3B-EB45-4113-B6C9-EF4D1EFA1EC5}">
      <dsp:nvSpPr>
        <dsp:cNvPr id="0" name=""/>
        <dsp:cNvSpPr/>
      </dsp:nvSpPr>
      <dsp:spPr>
        <a:xfrm>
          <a:off x="285749" y="1789773"/>
          <a:ext cx="4000499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1209" tIns="0" rIns="151209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/>
            <a:t>Arrays</a:t>
          </a:r>
          <a:endParaRPr lang="en-US" sz="1300" kern="1200"/>
        </a:p>
      </dsp:txBody>
      <dsp:txXfrm>
        <a:off x="304483" y="1808507"/>
        <a:ext cx="3963031" cy="346292"/>
      </dsp:txXfrm>
    </dsp:sp>
    <dsp:sp modelId="{E94D06D1-098B-48EA-AD55-0B9D135C06A8}">
      <dsp:nvSpPr>
        <dsp:cNvPr id="0" name=""/>
        <dsp:cNvSpPr/>
      </dsp:nvSpPr>
      <dsp:spPr>
        <a:xfrm>
          <a:off x="0" y="2571334"/>
          <a:ext cx="5714999" cy="5528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3547" tIns="270764" rIns="443547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300" kern="1200"/>
            <a:t>Can be parsed into Pandas and converted to dataframes</a:t>
          </a:r>
          <a:endParaRPr lang="en-US" sz="1300" kern="1200"/>
        </a:p>
      </dsp:txBody>
      <dsp:txXfrm>
        <a:off x="0" y="2571334"/>
        <a:ext cx="5714999" cy="552825"/>
      </dsp:txXfrm>
    </dsp:sp>
    <dsp:sp modelId="{2A2F6F27-3DE3-4BAF-B807-6BCC3C85396B}">
      <dsp:nvSpPr>
        <dsp:cNvPr id="0" name=""/>
        <dsp:cNvSpPr/>
      </dsp:nvSpPr>
      <dsp:spPr>
        <a:xfrm>
          <a:off x="285749" y="2379454"/>
          <a:ext cx="4000499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1209" tIns="0" rIns="151209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/>
            <a:t>Dictionaries:</a:t>
          </a:r>
          <a:endParaRPr lang="en-US" sz="1300" kern="1200"/>
        </a:p>
      </dsp:txBody>
      <dsp:txXfrm>
        <a:off x="304483" y="2398188"/>
        <a:ext cx="3963031" cy="346292"/>
      </dsp:txXfrm>
    </dsp:sp>
    <dsp:sp modelId="{A08B01D4-CD44-4B75-93D0-EA7A289FE7CD}">
      <dsp:nvSpPr>
        <dsp:cNvPr id="0" name=""/>
        <dsp:cNvSpPr/>
      </dsp:nvSpPr>
      <dsp:spPr>
        <a:xfrm>
          <a:off x="0" y="3386239"/>
          <a:ext cx="5714999" cy="737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3547" tIns="270764" rIns="443547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300" kern="1200"/>
            <a:t>Numpy/Pandas/Astropy/Pure Python have routines that can output data to files – check the documentation for your use case.</a:t>
          </a:r>
          <a:endParaRPr lang="en-US" sz="1300" kern="1200"/>
        </a:p>
      </dsp:txBody>
      <dsp:txXfrm>
        <a:off x="0" y="3386239"/>
        <a:ext cx="5714999" cy="737100"/>
      </dsp:txXfrm>
    </dsp:sp>
    <dsp:sp modelId="{F600E908-087F-4190-B8FC-6D2218F85499}">
      <dsp:nvSpPr>
        <dsp:cNvPr id="0" name=""/>
        <dsp:cNvSpPr/>
      </dsp:nvSpPr>
      <dsp:spPr>
        <a:xfrm>
          <a:off x="285749" y="3194359"/>
          <a:ext cx="4000499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1209" tIns="0" rIns="151209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/>
            <a:t>Saving:</a:t>
          </a:r>
          <a:endParaRPr lang="en-US" sz="1300" kern="1200"/>
        </a:p>
      </dsp:txBody>
      <dsp:txXfrm>
        <a:off x="304483" y="3213093"/>
        <a:ext cx="3963031" cy="34629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3D4F1D-3B6E-4309-8F8E-0481EEE05E00}">
      <dsp:nvSpPr>
        <dsp:cNvPr id="0" name=""/>
        <dsp:cNvSpPr/>
      </dsp:nvSpPr>
      <dsp:spPr>
        <a:xfrm>
          <a:off x="5363" y="29820"/>
          <a:ext cx="5006401" cy="150192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5617" tIns="395617" rIns="395617" bIns="395617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/>
            <a:t>Pickling</a:t>
          </a:r>
        </a:p>
      </dsp:txBody>
      <dsp:txXfrm>
        <a:off x="5363" y="29820"/>
        <a:ext cx="5006401" cy="1501920"/>
      </dsp:txXfrm>
    </dsp:sp>
    <dsp:sp modelId="{159CE39C-40A4-4695-AC1D-0726253D2B26}">
      <dsp:nvSpPr>
        <dsp:cNvPr id="0" name=""/>
        <dsp:cNvSpPr/>
      </dsp:nvSpPr>
      <dsp:spPr>
        <a:xfrm>
          <a:off x="5363" y="1531740"/>
          <a:ext cx="5006401" cy="148643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4521" tIns="494521" rIns="494521" bIns="494521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Pickling – Converts a python object into a “byte stream” for them to be unpickled later and converted back into a python object.</a:t>
          </a:r>
        </a:p>
      </dsp:txBody>
      <dsp:txXfrm>
        <a:off x="5363" y="1531740"/>
        <a:ext cx="5006401" cy="1486439"/>
      </dsp:txXfrm>
    </dsp:sp>
    <dsp:sp modelId="{147A0A64-C9EA-4F25-8482-ADDD90E3C14C}">
      <dsp:nvSpPr>
        <dsp:cNvPr id="0" name=""/>
        <dsp:cNvSpPr/>
      </dsp:nvSpPr>
      <dsp:spPr>
        <a:xfrm>
          <a:off x="5119659" y="29820"/>
          <a:ext cx="5006401" cy="150192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5617" tIns="395617" rIns="395617" bIns="395617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/>
            <a:t>Loading/Saving</a:t>
          </a:r>
        </a:p>
      </dsp:txBody>
      <dsp:txXfrm>
        <a:off x="5119659" y="29820"/>
        <a:ext cx="5006401" cy="1501920"/>
      </dsp:txXfrm>
    </dsp:sp>
    <dsp:sp modelId="{235A0168-1EEE-432A-A932-B787693D35C9}">
      <dsp:nvSpPr>
        <dsp:cNvPr id="0" name=""/>
        <dsp:cNvSpPr/>
      </dsp:nvSpPr>
      <dsp:spPr>
        <a:xfrm>
          <a:off x="5119659" y="1531740"/>
          <a:ext cx="5006401" cy="1486439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4521" tIns="494521" rIns="494521" bIns="494521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Loading/Saving with numpy – you can store numpy variables easily with np.save/np.load. 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For storing large arrays and datasets, use other numpy methods.</a:t>
          </a:r>
        </a:p>
      </dsp:txBody>
      <dsp:txXfrm>
        <a:off x="5119659" y="1531740"/>
        <a:ext cx="5006401" cy="148643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4CD316-816D-46A8-99FF-F13197C85C1D}">
      <dsp:nvSpPr>
        <dsp:cNvPr id="0" name=""/>
        <dsp:cNvSpPr/>
      </dsp:nvSpPr>
      <dsp:spPr>
        <a:xfrm>
          <a:off x="11106" y="387"/>
          <a:ext cx="1056186" cy="10561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5ACEA1-B27C-41B1-B1B4-176F1F5E0BBF}">
      <dsp:nvSpPr>
        <dsp:cNvPr id="0" name=""/>
        <dsp:cNvSpPr/>
      </dsp:nvSpPr>
      <dsp:spPr>
        <a:xfrm>
          <a:off x="11106" y="1202119"/>
          <a:ext cx="3017675" cy="792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400" kern="1200"/>
            <a:t>Use the principles introduced here to create a creative visualisation of the data within the supplementary Jupyter/colab workbook.</a:t>
          </a:r>
          <a:endParaRPr lang="en-US" sz="1400" kern="1200"/>
        </a:p>
      </dsp:txBody>
      <dsp:txXfrm>
        <a:off x="11106" y="1202119"/>
        <a:ext cx="3017675" cy="792139"/>
      </dsp:txXfrm>
    </dsp:sp>
    <dsp:sp modelId="{D42691A8-045A-4998-82F4-DB3C51A562A6}">
      <dsp:nvSpPr>
        <dsp:cNvPr id="0" name=""/>
        <dsp:cNvSpPr/>
      </dsp:nvSpPr>
      <dsp:spPr>
        <a:xfrm>
          <a:off x="11106" y="2061955"/>
          <a:ext cx="3017675" cy="13224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77E4CF-D4BD-4992-B026-3A3555BE5772}">
      <dsp:nvSpPr>
        <dsp:cNvPr id="0" name=""/>
        <dsp:cNvSpPr/>
      </dsp:nvSpPr>
      <dsp:spPr>
        <a:xfrm>
          <a:off x="3556874" y="387"/>
          <a:ext cx="1056186" cy="10561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BCAA97-7579-467F-A6C3-A07991D183F7}">
      <dsp:nvSpPr>
        <dsp:cNvPr id="0" name=""/>
        <dsp:cNvSpPr/>
      </dsp:nvSpPr>
      <dsp:spPr>
        <a:xfrm>
          <a:off x="3556874" y="1202119"/>
          <a:ext cx="3017675" cy="792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400" kern="1200"/>
            <a:t>Tasks:</a:t>
          </a:r>
          <a:endParaRPr lang="en-US" sz="1400" kern="1200"/>
        </a:p>
      </dsp:txBody>
      <dsp:txXfrm>
        <a:off x="3556874" y="1202119"/>
        <a:ext cx="3017675" cy="792139"/>
      </dsp:txXfrm>
    </dsp:sp>
    <dsp:sp modelId="{99C2B422-3064-41CE-8C43-8444816ACC27}">
      <dsp:nvSpPr>
        <dsp:cNvPr id="0" name=""/>
        <dsp:cNvSpPr/>
      </dsp:nvSpPr>
      <dsp:spPr>
        <a:xfrm>
          <a:off x="3556874" y="1466638"/>
          <a:ext cx="3017675" cy="13224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Create an inset plot – Spectral data plotted over the sky map</a:t>
          </a:r>
          <a:endParaRPr lang="en-US" sz="1100" kern="1200" dirty="0"/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Add arrows and labels</a:t>
          </a:r>
          <a:endParaRPr lang="en-US" sz="1100" kern="1200" dirty="0"/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Add text</a:t>
          </a:r>
          <a:endParaRPr lang="en-US" sz="1100" kern="1200"/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Use appealing colours</a:t>
          </a:r>
          <a:endParaRPr lang="en-US" sz="1100" kern="1200"/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Bonus: Are there any other features in the included data that can be plotted? Show this in grid form if so.</a:t>
          </a:r>
          <a:endParaRPr lang="en-US" sz="1100" kern="1200"/>
        </a:p>
      </dsp:txBody>
      <dsp:txXfrm>
        <a:off x="3556874" y="1466638"/>
        <a:ext cx="3017675" cy="1322456"/>
      </dsp:txXfrm>
    </dsp:sp>
    <dsp:sp modelId="{391A2FA0-9E74-4DCB-A316-22AD6BD3EBF9}">
      <dsp:nvSpPr>
        <dsp:cNvPr id="0" name=""/>
        <dsp:cNvSpPr/>
      </dsp:nvSpPr>
      <dsp:spPr>
        <a:xfrm>
          <a:off x="7102643" y="387"/>
          <a:ext cx="1056186" cy="10561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9A992F-D3F2-41DF-BDA8-018C44CE290B}">
      <dsp:nvSpPr>
        <dsp:cNvPr id="0" name=""/>
        <dsp:cNvSpPr/>
      </dsp:nvSpPr>
      <dsp:spPr>
        <a:xfrm>
          <a:off x="7102643" y="1202119"/>
          <a:ext cx="3017675" cy="792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400" kern="1200"/>
            <a:t>PRIZE: A Chocolate Easter Egg/Or something similar. E-mail your entries to me by the end of next Friday (3</a:t>
          </a:r>
          <a:r>
            <a:rPr lang="en-GB" sz="1400" kern="1200" baseline="30000"/>
            <a:t>rd</a:t>
          </a:r>
          <a:r>
            <a:rPr lang="en-GB" sz="1400" kern="1200"/>
            <a:t> March).</a:t>
          </a:r>
          <a:endParaRPr lang="en-US" sz="1400" kern="1200"/>
        </a:p>
      </dsp:txBody>
      <dsp:txXfrm>
        <a:off x="7102643" y="1202119"/>
        <a:ext cx="3017675" cy="792139"/>
      </dsp:txXfrm>
    </dsp:sp>
    <dsp:sp modelId="{E1BDE9FB-38EF-4210-BD23-7006553D782F}">
      <dsp:nvSpPr>
        <dsp:cNvPr id="0" name=""/>
        <dsp:cNvSpPr/>
      </dsp:nvSpPr>
      <dsp:spPr>
        <a:xfrm>
          <a:off x="7102643" y="2061955"/>
          <a:ext cx="3017675" cy="13224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34F373-D4D2-4297-A2C7-56C390463490}">
      <dsp:nvSpPr>
        <dsp:cNvPr id="0" name=""/>
        <dsp:cNvSpPr/>
      </dsp:nvSpPr>
      <dsp:spPr>
        <a:xfrm>
          <a:off x="0" y="44081"/>
          <a:ext cx="6545199" cy="8634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/>
            <a:t>StackOverFlow</a:t>
          </a:r>
          <a:endParaRPr lang="en-US" sz="3600" kern="1200"/>
        </a:p>
      </dsp:txBody>
      <dsp:txXfrm>
        <a:off x="42151" y="86232"/>
        <a:ext cx="6460897" cy="779158"/>
      </dsp:txXfrm>
    </dsp:sp>
    <dsp:sp modelId="{1A802D6D-3625-46FE-9B1B-0081932F7BF4}">
      <dsp:nvSpPr>
        <dsp:cNvPr id="0" name=""/>
        <dsp:cNvSpPr/>
      </dsp:nvSpPr>
      <dsp:spPr>
        <a:xfrm>
          <a:off x="0" y="1011221"/>
          <a:ext cx="6545199" cy="863460"/>
        </a:xfrm>
        <a:prstGeom prst="roundRect">
          <a:avLst/>
        </a:prstGeom>
        <a:gradFill rotWithShape="0">
          <a:gsLst>
            <a:gs pos="0">
              <a:schemeClr val="accent2">
                <a:hueOff val="-777537"/>
                <a:satOff val="-4113"/>
                <a:lumOff val="-1568"/>
                <a:alphaOff val="0"/>
                <a:tint val="98000"/>
                <a:lumMod val="100000"/>
              </a:schemeClr>
            </a:gs>
            <a:gs pos="100000">
              <a:schemeClr val="accent2">
                <a:hueOff val="-777537"/>
                <a:satOff val="-4113"/>
                <a:lumOff val="-1568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/>
            <a:t>Your Colleagues</a:t>
          </a:r>
          <a:endParaRPr lang="en-US" sz="3600" kern="1200"/>
        </a:p>
      </dsp:txBody>
      <dsp:txXfrm>
        <a:off x="42151" y="1053372"/>
        <a:ext cx="6460897" cy="779158"/>
      </dsp:txXfrm>
    </dsp:sp>
    <dsp:sp modelId="{62EC1BB8-828C-4F42-88F5-CCE31791D335}">
      <dsp:nvSpPr>
        <dsp:cNvPr id="0" name=""/>
        <dsp:cNvSpPr/>
      </dsp:nvSpPr>
      <dsp:spPr>
        <a:xfrm>
          <a:off x="0" y="1978361"/>
          <a:ext cx="6545199" cy="863460"/>
        </a:xfrm>
        <a:prstGeom prst="roundRect">
          <a:avLst/>
        </a:prstGeom>
        <a:gradFill rotWithShape="0">
          <a:gsLst>
            <a:gs pos="0">
              <a:schemeClr val="accent2">
                <a:hueOff val="-1555074"/>
                <a:satOff val="-8227"/>
                <a:lumOff val="-3137"/>
                <a:alphaOff val="0"/>
                <a:tint val="98000"/>
                <a:lumMod val="100000"/>
              </a:schemeClr>
            </a:gs>
            <a:gs pos="100000">
              <a:schemeClr val="accent2">
                <a:hueOff val="-1555074"/>
                <a:satOff val="-8227"/>
                <a:lumOff val="-3137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/>
            <a:t>W3Schools</a:t>
          </a:r>
          <a:endParaRPr lang="en-US" sz="3600" kern="1200"/>
        </a:p>
      </dsp:txBody>
      <dsp:txXfrm>
        <a:off x="42151" y="2020512"/>
        <a:ext cx="6460897" cy="779158"/>
      </dsp:txXfrm>
    </dsp:sp>
    <dsp:sp modelId="{F9C71720-0B78-4C23-805C-35151F2160BA}">
      <dsp:nvSpPr>
        <dsp:cNvPr id="0" name=""/>
        <dsp:cNvSpPr/>
      </dsp:nvSpPr>
      <dsp:spPr>
        <a:xfrm>
          <a:off x="0" y="2945501"/>
          <a:ext cx="6545199" cy="863460"/>
        </a:xfrm>
        <a:prstGeom prst="roundRect">
          <a:avLst/>
        </a:prstGeom>
        <a:gradFill rotWithShape="0">
          <a:gsLst>
            <a:gs pos="0">
              <a:schemeClr val="accent2">
                <a:hueOff val="-2332611"/>
                <a:satOff val="-12340"/>
                <a:lumOff val="-4705"/>
                <a:alphaOff val="0"/>
                <a:tint val="98000"/>
                <a:lumMod val="100000"/>
              </a:schemeClr>
            </a:gs>
            <a:gs pos="100000">
              <a:schemeClr val="accent2">
                <a:hueOff val="-2332611"/>
                <a:satOff val="-12340"/>
                <a:lumOff val="-4705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/>
            <a:t>Coding Academy</a:t>
          </a:r>
          <a:endParaRPr lang="en-US" sz="3600" kern="1200"/>
        </a:p>
      </dsp:txBody>
      <dsp:txXfrm>
        <a:off x="42151" y="2987652"/>
        <a:ext cx="6460897" cy="779158"/>
      </dsp:txXfrm>
    </dsp:sp>
    <dsp:sp modelId="{DD19ADE4-583E-46FE-9F04-5D996DE5995C}">
      <dsp:nvSpPr>
        <dsp:cNvPr id="0" name=""/>
        <dsp:cNvSpPr/>
      </dsp:nvSpPr>
      <dsp:spPr>
        <a:xfrm>
          <a:off x="0" y="3912641"/>
          <a:ext cx="6545199" cy="863460"/>
        </a:xfrm>
        <a:prstGeom prst="roundRect">
          <a:avLst/>
        </a:prstGeom>
        <a:gradFill rotWithShape="0">
          <a:gsLst>
            <a:gs pos="0">
              <a:schemeClr val="accent2">
                <a:hueOff val="-3110148"/>
                <a:satOff val="-16453"/>
                <a:lumOff val="-6274"/>
                <a:alphaOff val="0"/>
                <a:tint val="98000"/>
                <a:lumMod val="100000"/>
              </a:schemeClr>
            </a:gs>
            <a:gs pos="100000">
              <a:schemeClr val="accent2">
                <a:hueOff val="-3110148"/>
                <a:satOff val="-16453"/>
                <a:lumOff val="-6274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/>
            <a:t>Many More…</a:t>
          </a:r>
          <a:endParaRPr lang="en-US" sz="3600" kern="1200"/>
        </a:p>
      </dsp:txBody>
      <dsp:txXfrm>
        <a:off x="42151" y="3954792"/>
        <a:ext cx="6460897" cy="7791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6/7/layout/HorizontalActionList">
  <dgm:title val="Horizontal Action List"/>
  <dgm:desc val="Used to show non-sequential or grouped lists of information. Works well with large amounts of text. All text has the same level of emphasis, and direction is not implied."/>
  <dgm:catLst>
    <dgm:cat type="list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54"/>
      <dgm:constr type="primFontSz" for="des" forName="desTx" refType="primFontSz" refFor="des" refForName="parTx" op="lte" fact="0.75"/>
      <dgm:constr type="h" for="des" forName="desTx" op="equ"/>
      <dgm:constr type="w" for="ch" forName="space" op="equ" val="3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3"/>
            <dgm:constr type="h"/>
            <dgm:constr type="tMarg" refType="w" fact="0.224"/>
            <dgm:constr type="bMarg" refType="w" fact="0.224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8"/>
            <dgm:constr type="tMarg" refType="w" fact="0.28"/>
            <dgm:constr type="bMarg" refType="w" fact="0.28"/>
            <dgm:constr type="lMarg" refType="w" fact="0.28"/>
            <dgm:constr type="rMarg" refType="w" fact="0.28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7.xml"/></Relationships>
</file>

<file path=ppt/slideLayouts/_rels/slideLayout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8.xml"/></Relationships>
</file>

<file path=ppt/slideLayouts/_rels/slideLayout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8.xml"/></Relationships>
</file>

<file path=ppt/slideLayouts/_rels/slideLayout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8.xml"/></Relationships>
</file>

<file path=ppt/slideLayouts/_rels/slideLayout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8.xml"/></Relationships>
</file>

<file path=ppt/slideLayouts/_rels/slideLayout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8.xml"/></Relationships>
</file>

<file path=ppt/slideLayouts/_rels/slideLayout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8.xml"/></Relationships>
</file>

<file path=ppt/slideLayouts/_rels/slideLayout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8.xml"/></Relationships>
</file>

<file path=ppt/slideLayouts/_rels/slideLayout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8.xml"/></Relationships>
</file>

<file path=ppt/slideLayouts/_rels/slideLayout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8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8.xml"/></Relationships>
</file>

<file path=ppt/slideLayouts/_rels/slideLayout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8.xml"/></Relationships>
</file>

<file path=ppt/slideLayouts/_rels/slideLayout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8.xml"/></Relationships>
</file>

<file path=ppt/slideLayouts/_rels/slideLayout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8.xml"/></Relationships>
</file>

<file path=ppt/slideLayouts/_rels/slideLayout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8.xml"/></Relationships>
</file>

<file path=ppt/slideLayouts/_rels/slideLayout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8.xml"/></Relationships>
</file>

<file path=ppt/slideLayouts/_rels/slideLayout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8.xml"/></Relationships>
</file>

<file path=ppt/slideLayouts/_rels/slideLayout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9.xml"/></Relationships>
</file>

<file path=ppt/slideLayouts/_rels/slideLayout1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9.xml"/></Relationships>
</file>

<file path=ppt/slideLayouts/_rels/slideLayout1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9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9.xml"/></Relationships>
</file>

<file path=ppt/slideLayouts/_rels/slideLayout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9.xml"/></Relationships>
</file>

<file path=ppt/slideLayouts/_rels/slideLayout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9.xml"/></Relationships>
</file>

<file path=ppt/slideLayouts/_rels/slideLayout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9.xml"/></Relationships>
</file>

<file path=ppt/slideLayouts/_rels/slideLayout1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9.xml"/></Relationships>
</file>

<file path=ppt/slideLayouts/_rels/slideLayout1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9.xml"/></Relationships>
</file>

<file path=ppt/slideLayouts/_rels/slideLayout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9.xml"/></Relationships>
</file>

<file path=ppt/slideLayouts/_rels/slideLayout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9.xml"/></Relationships>
</file>

<file path=ppt/slideLayouts/_rels/slideLayout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9.xml"/></Relationships>
</file>

<file path=ppt/slideLayouts/_rels/slideLayout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9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9.xml"/></Relationships>
</file>

<file path=ppt/slideLayouts/_rels/slideLayout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9.xml"/></Relationships>
</file>

<file path=ppt/slideLayouts/_rels/slideLayout1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9.xml"/></Relationships>
</file>

<file path=ppt/slideLayouts/_rels/slideLayout1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9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6A93DD7E-D503-42EE-8396-D81D0E975665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71208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4998759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2576308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7749637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1312269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6A93DD7E-D503-42EE-8396-D81D0E975665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0267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7" descr="Qr code&#10;&#10;Description automatically generated">
            <a:extLst>
              <a:ext uri="{FF2B5EF4-FFF2-40B4-BE49-F238E27FC236}">
                <a16:creationId xmlns:a16="http://schemas.microsoft.com/office/drawing/2014/main" id="{5AD2F74B-AF59-D7D4-125E-D870C9D0CE8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5233" y="5486400"/>
            <a:ext cx="993069" cy="993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171646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7" descr="Qr code&#10;&#10;Description automatically generated">
            <a:extLst>
              <a:ext uri="{FF2B5EF4-FFF2-40B4-BE49-F238E27FC236}">
                <a16:creationId xmlns:a16="http://schemas.microsoft.com/office/drawing/2014/main" id="{EC271D8C-5A61-01B8-4C7D-A5DE123C1E4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5233" y="5486400"/>
            <a:ext cx="993069" cy="993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832197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  <p:pic>
        <p:nvPicPr>
          <p:cNvPr id="9" name="Picture 8" descr="Qr code&#10;&#10;Description automatically generated">
            <a:extLst>
              <a:ext uri="{FF2B5EF4-FFF2-40B4-BE49-F238E27FC236}">
                <a16:creationId xmlns:a16="http://schemas.microsoft.com/office/drawing/2014/main" id="{0F2F9A1F-95FF-496A-D99D-E37C151A5FF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5233" y="5486400"/>
            <a:ext cx="993069" cy="993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793994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9" descr="Qr code&#10;&#10;Description automatically generated">
            <a:extLst>
              <a:ext uri="{FF2B5EF4-FFF2-40B4-BE49-F238E27FC236}">
                <a16:creationId xmlns:a16="http://schemas.microsoft.com/office/drawing/2014/main" id="{529F4AA4-74AB-0AD5-3D3A-8349DED871D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5233" y="5486400"/>
            <a:ext cx="993069" cy="993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021285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 descr="Qr code&#10;&#10;Description automatically generated">
            <a:extLst>
              <a:ext uri="{FF2B5EF4-FFF2-40B4-BE49-F238E27FC236}">
                <a16:creationId xmlns:a16="http://schemas.microsoft.com/office/drawing/2014/main" id="{5F29704D-6665-EACF-786E-48356C86D9B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5233" y="5486400"/>
            <a:ext cx="993069" cy="993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943776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Qr code&#10;&#10;Description automatically generated">
            <a:extLst>
              <a:ext uri="{FF2B5EF4-FFF2-40B4-BE49-F238E27FC236}">
                <a16:creationId xmlns:a16="http://schemas.microsoft.com/office/drawing/2014/main" id="{D3F4F7AA-2523-CF2C-585D-1F8B0ECB691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5233" y="5486400"/>
            <a:ext cx="993069" cy="993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742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5043355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4863265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4344128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251680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8072563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668464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0661926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6783767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2680963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260207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46216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5368902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6A93DD7E-D503-42EE-8396-D81D0E975665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82179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7" descr="Qr code&#10;&#10;Description automatically generated">
            <a:extLst>
              <a:ext uri="{FF2B5EF4-FFF2-40B4-BE49-F238E27FC236}">
                <a16:creationId xmlns:a16="http://schemas.microsoft.com/office/drawing/2014/main" id="{0D18A22E-C1C4-200E-46AA-DFCA762EEE6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5233" y="5486400"/>
            <a:ext cx="993069" cy="993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692022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7" descr="Qr code&#10;&#10;Description automatically generated">
            <a:extLst>
              <a:ext uri="{FF2B5EF4-FFF2-40B4-BE49-F238E27FC236}">
                <a16:creationId xmlns:a16="http://schemas.microsoft.com/office/drawing/2014/main" id="{E9EBF855-A1AB-982C-FB64-415B9DADB4B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5233" y="5486400"/>
            <a:ext cx="993069" cy="993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284447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  <p:pic>
        <p:nvPicPr>
          <p:cNvPr id="9" name="Picture 8" descr="Qr code&#10;&#10;Description automatically generated">
            <a:extLst>
              <a:ext uri="{FF2B5EF4-FFF2-40B4-BE49-F238E27FC236}">
                <a16:creationId xmlns:a16="http://schemas.microsoft.com/office/drawing/2014/main" id="{2B962CC8-0D94-3FA4-1B59-C99A21853E7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5233" y="5486400"/>
            <a:ext cx="993069" cy="993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127318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9" descr="Qr code&#10;&#10;Description automatically generated">
            <a:extLst>
              <a:ext uri="{FF2B5EF4-FFF2-40B4-BE49-F238E27FC236}">
                <a16:creationId xmlns:a16="http://schemas.microsoft.com/office/drawing/2014/main" id="{DFFDF02B-E723-EDB6-8844-410DAB374F6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5233" y="5486400"/>
            <a:ext cx="993069" cy="993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587722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 descr="Qr code&#10;&#10;Description automatically generated">
            <a:extLst>
              <a:ext uri="{FF2B5EF4-FFF2-40B4-BE49-F238E27FC236}">
                <a16:creationId xmlns:a16="http://schemas.microsoft.com/office/drawing/2014/main" id="{9EF05042-B300-F46B-C223-A643A5FB86A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5233" y="5486400"/>
            <a:ext cx="993069" cy="993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333554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Qr code&#10;&#10;Description automatically generated">
            <a:extLst>
              <a:ext uri="{FF2B5EF4-FFF2-40B4-BE49-F238E27FC236}">
                <a16:creationId xmlns:a16="http://schemas.microsoft.com/office/drawing/2014/main" id="{7F4382E7-9D32-BD73-3F2D-8A32AD71FD4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5233" y="5486400"/>
            <a:ext cx="993069" cy="993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540330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9661595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0771654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55488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5637294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2181492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8318973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4716445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7190430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6622494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090223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196645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6A93DD7E-D503-42EE-8396-D81D0E975665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2273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7" descr="Qr code&#10;&#10;Description automatically generated">
            <a:extLst>
              <a:ext uri="{FF2B5EF4-FFF2-40B4-BE49-F238E27FC236}">
                <a16:creationId xmlns:a16="http://schemas.microsoft.com/office/drawing/2014/main" id="{C07A0F08-D49B-AF75-7834-2C88B961318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5233" y="5486400"/>
            <a:ext cx="993069" cy="993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242633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7" descr="Qr code&#10;&#10;Description automatically generated">
            <a:extLst>
              <a:ext uri="{FF2B5EF4-FFF2-40B4-BE49-F238E27FC236}">
                <a16:creationId xmlns:a16="http://schemas.microsoft.com/office/drawing/2014/main" id="{205D9CA5-3D05-21EB-2EAB-B638ADFD12B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5233" y="5486400"/>
            <a:ext cx="993069" cy="993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7208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217588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  <p:pic>
        <p:nvPicPr>
          <p:cNvPr id="9" name="Picture 8" descr="Qr code&#10;&#10;Description automatically generated">
            <a:extLst>
              <a:ext uri="{FF2B5EF4-FFF2-40B4-BE49-F238E27FC236}">
                <a16:creationId xmlns:a16="http://schemas.microsoft.com/office/drawing/2014/main" id="{FDEBF835-1484-F8B8-923F-ED4DEEFCC05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5233" y="5486400"/>
            <a:ext cx="993069" cy="993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079896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9" descr="Qr code&#10;&#10;Description automatically generated">
            <a:extLst>
              <a:ext uri="{FF2B5EF4-FFF2-40B4-BE49-F238E27FC236}">
                <a16:creationId xmlns:a16="http://schemas.microsoft.com/office/drawing/2014/main" id="{5C0F7CCC-1718-2136-B319-10BF8C335C9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5233" y="5486400"/>
            <a:ext cx="993069" cy="993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408942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 descr="Qr code&#10;&#10;Description automatically generated">
            <a:extLst>
              <a:ext uri="{FF2B5EF4-FFF2-40B4-BE49-F238E27FC236}">
                <a16:creationId xmlns:a16="http://schemas.microsoft.com/office/drawing/2014/main" id="{82B1914C-6729-D764-DBE2-1FB39E9FF40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5233" y="5486400"/>
            <a:ext cx="993069" cy="993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826092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Qr code&#10;&#10;Description automatically generated">
            <a:extLst>
              <a:ext uri="{FF2B5EF4-FFF2-40B4-BE49-F238E27FC236}">
                <a16:creationId xmlns:a16="http://schemas.microsoft.com/office/drawing/2014/main" id="{2572E7B9-88A4-CB3C-3C1F-C42E3A20371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5233" y="5486400"/>
            <a:ext cx="993069" cy="993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304019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6547451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252775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7742748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7588989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8720430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75835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2703113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8953422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3759625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2390626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32415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6278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76286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6A93DD7E-D503-42EE-8396-D81D0E975665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66319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7" descr="Qr code&#10;&#10;Description automatically generated">
            <a:extLst>
              <a:ext uri="{FF2B5EF4-FFF2-40B4-BE49-F238E27FC236}">
                <a16:creationId xmlns:a16="http://schemas.microsoft.com/office/drawing/2014/main" id="{84931B06-4A8F-7971-9294-998415C5E34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5233" y="5486400"/>
            <a:ext cx="993069" cy="993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090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11672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7" descr="Qr code&#10;&#10;Description automatically generated">
            <a:extLst>
              <a:ext uri="{FF2B5EF4-FFF2-40B4-BE49-F238E27FC236}">
                <a16:creationId xmlns:a16="http://schemas.microsoft.com/office/drawing/2014/main" id="{FD7A94E3-E54A-AC6D-1194-2A4D9754DB9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5233" y="5486400"/>
            <a:ext cx="993069" cy="993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6943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  <p:pic>
        <p:nvPicPr>
          <p:cNvPr id="9" name="Picture 8" descr="Qr code&#10;&#10;Description automatically generated">
            <a:extLst>
              <a:ext uri="{FF2B5EF4-FFF2-40B4-BE49-F238E27FC236}">
                <a16:creationId xmlns:a16="http://schemas.microsoft.com/office/drawing/2014/main" id="{CE33F58B-22B9-A98B-3338-F45A394C815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5233" y="5486400"/>
            <a:ext cx="993069" cy="993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63290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9" descr="Qr code&#10;&#10;Description automatically generated">
            <a:extLst>
              <a:ext uri="{FF2B5EF4-FFF2-40B4-BE49-F238E27FC236}">
                <a16:creationId xmlns:a16="http://schemas.microsoft.com/office/drawing/2014/main" id="{6631C5F9-657D-F834-2FB7-5CCC6728505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5233" y="5486400"/>
            <a:ext cx="993069" cy="993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2366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 descr="Qr code&#10;&#10;Description automatically generated">
            <a:extLst>
              <a:ext uri="{FF2B5EF4-FFF2-40B4-BE49-F238E27FC236}">
                <a16:creationId xmlns:a16="http://schemas.microsoft.com/office/drawing/2014/main" id="{ABB43171-4DFD-6C35-BF40-C2D3A4BAA73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5233" y="5486400"/>
            <a:ext cx="993069" cy="993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75760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Qr code&#10;&#10;Description automatically generated">
            <a:extLst>
              <a:ext uri="{FF2B5EF4-FFF2-40B4-BE49-F238E27FC236}">
                <a16:creationId xmlns:a16="http://schemas.microsoft.com/office/drawing/2014/main" id="{12ED0CC0-B735-E0C3-6BE0-9263A0864D9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5233" y="5486400"/>
            <a:ext cx="993069" cy="993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67173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30274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255719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18700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062080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9102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732326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379341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056958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173622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49952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70525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6A93DD7E-D503-42EE-8396-D81D0E975665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35317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7" descr="Qr code&#10;&#10;Description automatically generated">
            <a:extLst>
              <a:ext uri="{FF2B5EF4-FFF2-40B4-BE49-F238E27FC236}">
                <a16:creationId xmlns:a16="http://schemas.microsoft.com/office/drawing/2014/main" id="{C5F76A51-4E41-43D5-B3B4-36A83BB3B32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5233" y="5486400"/>
            <a:ext cx="993069" cy="993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3187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7" descr="Qr code&#10;&#10;Description automatically generated">
            <a:extLst>
              <a:ext uri="{FF2B5EF4-FFF2-40B4-BE49-F238E27FC236}">
                <a16:creationId xmlns:a16="http://schemas.microsoft.com/office/drawing/2014/main" id="{2F07B451-FB2F-48A9-0DAE-4FBBDE6D5C0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5233" y="5486400"/>
            <a:ext cx="993069" cy="993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63815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  <p:pic>
        <p:nvPicPr>
          <p:cNvPr id="9" name="Picture 8" descr="Qr code&#10;&#10;Description automatically generated">
            <a:extLst>
              <a:ext uri="{FF2B5EF4-FFF2-40B4-BE49-F238E27FC236}">
                <a16:creationId xmlns:a16="http://schemas.microsoft.com/office/drawing/2014/main" id="{EA193313-56D2-0E8F-AA0F-19B1D078128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5233" y="5486400"/>
            <a:ext cx="993069" cy="993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42888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9" descr="Qr code&#10;&#10;Description automatically generated">
            <a:extLst>
              <a:ext uri="{FF2B5EF4-FFF2-40B4-BE49-F238E27FC236}">
                <a16:creationId xmlns:a16="http://schemas.microsoft.com/office/drawing/2014/main" id="{A434B076-94C6-68A2-D53D-247285AA832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5233" y="5486400"/>
            <a:ext cx="993069" cy="993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091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307138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 descr="Qr code&#10;&#10;Description automatically generated">
            <a:extLst>
              <a:ext uri="{FF2B5EF4-FFF2-40B4-BE49-F238E27FC236}">
                <a16:creationId xmlns:a16="http://schemas.microsoft.com/office/drawing/2014/main" id="{ACD06FE4-4BA9-DEEA-F97C-62A51A13F81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5233" y="5486400"/>
            <a:ext cx="993069" cy="993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14077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Qr code&#10;&#10;Description automatically generated">
            <a:extLst>
              <a:ext uri="{FF2B5EF4-FFF2-40B4-BE49-F238E27FC236}">
                <a16:creationId xmlns:a16="http://schemas.microsoft.com/office/drawing/2014/main" id="{403D247F-996E-5FBE-A96B-DB89DDFE49D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5233" y="5486400"/>
            <a:ext cx="993069" cy="993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07020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361076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620198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95073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755566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468672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45336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034423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4767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021311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032914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406192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6A93DD7E-D503-42EE-8396-D81D0E975665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13573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7" descr="Qr code&#10;&#10;Description automatically generated">
            <a:extLst>
              <a:ext uri="{FF2B5EF4-FFF2-40B4-BE49-F238E27FC236}">
                <a16:creationId xmlns:a16="http://schemas.microsoft.com/office/drawing/2014/main" id="{643B7C88-6F73-49F9-167D-99C91FAF31D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5233" y="5486400"/>
            <a:ext cx="993069" cy="993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50288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7" descr="Qr code&#10;&#10;Description automatically generated">
            <a:extLst>
              <a:ext uri="{FF2B5EF4-FFF2-40B4-BE49-F238E27FC236}">
                <a16:creationId xmlns:a16="http://schemas.microsoft.com/office/drawing/2014/main" id="{FAE660EB-A74E-53A8-0DFF-1F3747CFBDF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5233" y="5486400"/>
            <a:ext cx="993069" cy="993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51050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  <p:pic>
        <p:nvPicPr>
          <p:cNvPr id="9" name="Picture 8" descr="Qr code&#10;&#10;Description automatically generated">
            <a:extLst>
              <a:ext uri="{FF2B5EF4-FFF2-40B4-BE49-F238E27FC236}">
                <a16:creationId xmlns:a16="http://schemas.microsoft.com/office/drawing/2014/main" id="{5884CC73-3E8D-C498-1CB9-67FCFF922B2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5233" y="5486400"/>
            <a:ext cx="993069" cy="993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41646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9" descr="Qr code&#10;&#10;Description automatically generated">
            <a:extLst>
              <a:ext uri="{FF2B5EF4-FFF2-40B4-BE49-F238E27FC236}">
                <a16:creationId xmlns:a16="http://schemas.microsoft.com/office/drawing/2014/main" id="{04D73044-D530-D58D-A7BD-4872D3EBE35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5233" y="5486400"/>
            <a:ext cx="993069" cy="993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13829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 descr="Qr code&#10;&#10;Description automatically generated">
            <a:extLst>
              <a:ext uri="{FF2B5EF4-FFF2-40B4-BE49-F238E27FC236}">
                <a16:creationId xmlns:a16="http://schemas.microsoft.com/office/drawing/2014/main" id="{C3BEB120-D6B3-DC30-F012-7DC55014027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5233" y="5486400"/>
            <a:ext cx="993069" cy="993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514141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Qr code&#10;&#10;Description automatically generated">
            <a:extLst>
              <a:ext uri="{FF2B5EF4-FFF2-40B4-BE49-F238E27FC236}">
                <a16:creationId xmlns:a16="http://schemas.microsoft.com/office/drawing/2014/main" id="{C99368A1-B1E7-0BAA-1257-906F5DD7B03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5233" y="5486400"/>
            <a:ext cx="993069" cy="993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10507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4539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331157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677788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1255951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6720736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3945856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5730895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513786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3960778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2620798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9590093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6A93DD7E-D503-42EE-8396-D81D0E975665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59440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7438454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7" descr="Qr code&#10;&#10;Description automatically generated">
            <a:extLst>
              <a:ext uri="{FF2B5EF4-FFF2-40B4-BE49-F238E27FC236}">
                <a16:creationId xmlns:a16="http://schemas.microsoft.com/office/drawing/2014/main" id="{45D9E411-84E6-91EC-A4AB-8A32342B40D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5233" y="5486400"/>
            <a:ext cx="993069" cy="993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957862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7" descr="Qr code&#10;&#10;Description automatically generated">
            <a:extLst>
              <a:ext uri="{FF2B5EF4-FFF2-40B4-BE49-F238E27FC236}">
                <a16:creationId xmlns:a16="http://schemas.microsoft.com/office/drawing/2014/main" id="{F0F9C4D6-7D1C-B40C-A6FF-0665AC2AD86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5233" y="5486400"/>
            <a:ext cx="993069" cy="993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87454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  <p:pic>
        <p:nvPicPr>
          <p:cNvPr id="9" name="Picture 8" descr="Qr code&#10;&#10;Description automatically generated">
            <a:extLst>
              <a:ext uri="{FF2B5EF4-FFF2-40B4-BE49-F238E27FC236}">
                <a16:creationId xmlns:a16="http://schemas.microsoft.com/office/drawing/2014/main" id="{9C2F710D-1325-15CB-AD57-3F3F015EE04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5233" y="5486400"/>
            <a:ext cx="993069" cy="993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745212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9" descr="Qr code&#10;&#10;Description automatically generated">
            <a:extLst>
              <a:ext uri="{FF2B5EF4-FFF2-40B4-BE49-F238E27FC236}">
                <a16:creationId xmlns:a16="http://schemas.microsoft.com/office/drawing/2014/main" id="{8E5E6AC4-0EDE-29A7-1771-F463F05F43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5233" y="5486400"/>
            <a:ext cx="993069" cy="993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435908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 descr="Qr code&#10;&#10;Description automatically generated">
            <a:extLst>
              <a:ext uri="{FF2B5EF4-FFF2-40B4-BE49-F238E27FC236}">
                <a16:creationId xmlns:a16="http://schemas.microsoft.com/office/drawing/2014/main" id="{84584F41-CC47-C9B7-C80B-7E0B5857DF6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5233" y="5486400"/>
            <a:ext cx="993069" cy="993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383441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Qr code&#10;&#10;Description automatically generated">
            <a:extLst>
              <a:ext uri="{FF2B5EF4-FFF2-40B4-BE49-F238E27FC236}">
                <a16:creationId xmlns:a16="http://schemas.microsoft.com/office/drawing/2014/main" id="{3AE11FCC-C298-FD33-648E-F27A6BB2D35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5233" y="5486400"/>
            <a:ext cx="993069" cy="993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527783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425784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7487330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017531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6369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7037045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8538180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8018850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0012238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9251827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4096535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478017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6A93DD7E-D503-42EE-8396-D81D0E975665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37366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7" descr="Qr code&#10;&#10;Description automatically generated">
            <a:extLst>
              <a:ext uri="{FF2B5EF4-FFF2-40B4-BE49-F238E27FC236}">
                <a16:creationId xmlns:a16="http://schemas.microsoft.com/office/drawing/2014/main" id="{CFC8C35F-2EF1-7C9E-66A1-0D0BA503088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5233" y="5486400"/>
            <a:ext cx="993069" cy="993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57942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7" descr="Qr code&#10;&#10;Description automatically generated">
            <a:extLst>
              <a:ext uri="{FF2B5EF4-FFF2-40B4-BE49-F238E27FC236}">
                <a16:creationId xmlns:a16="http://schemas.microsoft.com/office/drawing/2014/main" id="{0B9B1D6E-3360-6B31-E237-388BC9E58B8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5233" y="5486400"/>
            <a:ext cx="993069" cy="993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983699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  <p:pic>
        <p:nvPicPr>
          <p:cNvPr id="9" name="Picture 8" descr="Qr code&#10;&#10;Description automatically generated">
            <a:extLst>
              <a:ext uri="{FF2B5EF4-FFF2-40B4-BE49-F238E27FC236}">
                <a16:creationId xmlns:a16="http://schemas.microsoft.com/office/drawing/2014/main" id="{E74B77E9-E437-4ED7-4B00-29C9B8B30A0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5233" y="5486400"/>
            <a:ext cx="993069" cy="993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34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0597678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9" descr="Qr code&#10;&#10;Description automatically generated">
            <a:extLst>
              <a:ext uri="{FF2B5EF4-FFF2-40B4-BE49-F238E27FC236}">
                <a16:creationId xmlns:a16="http://schemas.microsoft.com/office/drawing/2014/main" id="{ED51CA97-D874-2C07-7AEB-83B776F6B8C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5233" y="5486400"/>
            <a:ext cx="993069" cy="993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170405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 descr="Qr code&#10;&#10;Description automatically generated">
            <a:extLst>
              <a:ext uri="{FF2B5EF4-FFF2-40B4-BE49-F238E27FC236}">
                <a16:creationId xmlns:a16="http://schemas.microsoft.com/office/drawing/2014/main" id="{1C6B93E5-CB78-95A2-FE69-58453C3DAFD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5233" y="5486400"/>
            <a:ext cx="993069" cy="993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946284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Qr code&#10;&#10;Description automatically generated">
            <a:extLst>
              <a:ext uri="{FF2B5EF4-FFF2-40B4-BE49-F238E27FC236}">
                <a16:creationId xmlns:a16="http://schemas.microsoft.com/office/drawing/2014/main" id="{FD3CBE51-4E61-F783-C19C-50924409D99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5233" y="5486400"/>
            <a:ext cx="993069" cy="993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910833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016502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0527024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9206601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7882491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737304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8625728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254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51.xml"/><Relationship Id="rId2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50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4.xml"/><Relationship Id="rId18" Type="http://schemas.openxmlformats.org/officeDocument/2006/relationships/theme" Target="../theme/theme4.xml"/><Relationship Id="rId3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63.xml"/><Relationship Id="rId17" Type="http://schemas.openxmlformats.org/officeDocument/2006/relationships/slideLayout" Target="../slideLayouts/slideLayout68.xml"/><Relationship Id="rId2" Type="http://schemas.openxmlformats.org/officeDocument/2006/relationships/slideLayout" Target="../slideLayouts/slideLayout53.xml"/><Relationship Id="rId16" Type="http://schemas.openxmlformats.org/officeDocument/2006/relationships/slideLayout" Target="../slideLayouts/slideLayout67.xml"/><Relationship Id="rId1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62.xml"/><Relationship Id="rId5" Type="http://schemas.openxmlformats.org/officeDocument/2006/relationships/slideLayout" Target="../slideLayouts/slideLayout56.xml"/><Relationship Id="rId15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1.xml"/><Relationship Id="rId4" Type="http://schemas.openxmlformats.org/officeDocument/2006/relationships/slideLayout" Target="../slideLayouts/slideLayout55.xml"/><Relationship Id="rId9" Type="http://schemas.openxmlformats.org/officeDocument/2006/relationships/slideLayout" Target="../slideLayouts/slideLayout60.xml"/><Relationship Id="rId14" Type="http://schemas.openxmlformats.org/officeDocument/2006/relationships/slideLayout" Target="../slideLayouts/slideLayout6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6.xml"/><Relationship Id="rId13" Type="http://schemas.openxmlformats.org/officeDocument/2006/relationships/slideLayout" Target="../slideLayouts/slideLayout81.xml"/><Relationship Id="rId18" Type="http://schemas.openxmlformats.org/officeDocument/2006/relationships/theme" Target="../theme/theme5.xml"/><Relationship Id="rId3" Type="http://schemas.openxmlformats.org/officeDocument/2006/relationships/slideLayout" Target="../slideLayouts/slideLayout71.xml"/><Relationship Id="rId7" Type="http://schemas.openxmlformats.org/officeDocument/2006/relationships/slideLayout" Target="../slideLayouts/slideLayout75.xml"/><Relationship Id="rId12" Type="http://schemas.openxmlformats.org/officeDocument/2006/relationships/slideLayout" Target="../slideLayouts/slideLayout80.xml"/><Relationship Id="rId17" Type="http://schemas.openxmlformats.org/officeDocument/2006/relationships/slideLayout" Target="../slideLayouts/slideLayout85.xml"/><Relationship Id="rId2" Type="http://schemas.openxmlformats.org/officeDocument/2006/relationships/slideLayout" Target="../slideLayouts/slideLayout70.xml"/><Relationship Id="rId16" Type="http://schemas.openxmlformats.org/officeDocument/2006/relationships/slideLayout" Target="../slideLayouts/slideLayout84.xml"/><Relationship Id="rId1" Type="http://schemas.openxmlformats.org/officeDocument/2006/relationships/slideLayout" Target="../slideLayouts/slideLayout69.xml"/><Relationship Id="rId6" Type="http://schemas.openxmlformats.org/officeDocument/2006/relationships/slideLayout" Target="../slideLayouts/slideLayout74.xml"/><Relationship Id="rId11" Type="http://schemas.openxmlformats.org/officeDocument/2006/relationships/slideLayout" Target="../slideLayouts/slideLayout79.xml"/><Relationship Id="rId5" Type="http://schemas.openxmlformats.org/officeDocument/2006/relationships/slideLayout" Target="../slideLayouts/slideLayout73.xml"/><Relationship Id="rId15" Type="http://schemas.openxmlformats.org/officeDocument/2006/relationships/slideLayout" Target="../slideLayouts/slideLayout83.xml"/><Relationship Id="rId10" Type="http://schemas.openxmlformats.org/officeDocument/2006/relationships/slideLayout" Target="../slideLayouts/slideLayout78.xml"/><Relationship Id="rId4" Type="http://schemas.openxmlformats.org/officeDocument/2006/relationships/slideLayout" Target="../slideLayouts/slideLayout72.xml"/><Relationship Id="rId9" Type="http://schemas.openxmlformats.org/officeDocument/2006/relationships/slideLayout" Target="../slideLayouts/slideLayout77.xml"/><Relationship Id="rId14" Type="http://schemas.openxmlformats.org/officeDocument/2006/relationships/slideLayout" Target="../slideLayouts/slideLayout82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3.xml"/><Relationship Id="rId13" Type="http://schemas.openxmlformats.org/officeDocument/2006/relationships/slideLayout" Target="../slideLayouts/slideLayout98.xml"/><Relationship Id="rId18" Type="http://schemas.openxmlformats.org/officeDocument/2006/relationships/theme" Target="../theme/theme6.xml"/><Relationship Id="rId3" Type="http://schemas.openxmlformats.org/officeDocument/2006/relationships/slideLayout" Target="../slideLayouts/slideLayout88.xml"/><Relationship Id="rId7" Type="http://schemas.openxmlformats.org/officeDocument/2006/relationships/slideLayout" Target="../slideLayouts/slideLayout92.xml"/><Relationship Id="rId12" Type="http://schemas.openxmlformats.org/officeDocument/2006/relationships/slideLayout" Target="../slideLayouts/slideLayout97.xml"/><Relationship Id="rId17" Type="http://schemas.openxmlformats.org/officeDocument/2006/relationships/slideLayout" Target="../slideLayouts/slideLayout102.xml"/><Relationship Id="rId2" Type="http://schemas.openxmlformats.org/officeDocument/2006/relationships/slideLayout" Target="../slideLayouts/slideLayout87.xml"/><Relationship Id="rId16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86.xml"/><Relationship Id="rId6" Type="http://schemas.openxmlformats.org/officeDocument/2006/relationships/slideLayout" Target="../slideLayouts/slideLayout91.xml"/><Relationship Id="rId11" Type="http://schemas.openxmlformats.org/officeDocument/2006/relationships/slideLayout" Target="../slideLayouts/slideLayout96.xml"/><Relationship Id="rId5" Type="http://schemas.openxmlformats.org/officeDocument/2006/relationships/slideLayout" Target="../slideLayouts/slideLayout90.xml"/><Relationship Id="rId15" Type="http://schemas.openxmlformats.org/officeDocument/2006/relationships/slideLayout" Target="../slideLayouts/slideLayout100.xml"/><Relationship Id="rId10" Type="http://schemas.openxmlformats.org/officeDocument/2006/relationships/slideLayout" Target="../slideLayouts/slideLayout95.xml"/><Relationship Id="rId4" Type="http://schemas.openxmlformats.org/officeDocument/2006/relationships/slideLayout" Target="../slideLayouts/slideLayout89.xml"/><Relationship Id="rId9" Type="http://schemas.openxmlformats.org/officeDocument/2006/relationships/slideLayout" Target="../slideLayouts/slideLayout94.xml"/><Relationship Id="rId14" Type="http://schemas.openxmlformats.org/officeDocument/2006/relationships/slideLayout" Target="../slideLayouts/slideLayout99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0.xml"/><Relationship Id="rId13" Type="http://schemas.openxmlformats.org/officeDocument/2006/relationships/slideLayout" Target="../slideLayouts/slideLayout115.xml"/><Relationship Id="rId18" Type="http://schemas.openxmlformats.org/officeDocument/2006/relationships/theme" Target="../theme/theme7.xml"/><Relationship Id="rId3" Type="http://schemas.openxmlformats.org/officeDocument/2006/relationships/slideLayout" Target="../slideLayouts/slideLayout105.xml"/><Relationship Id="rId7" Type="http://schemas.openxmlformats.org/officeDocument/2006/relationships/slideLayout" Target="../slideLayouts/slideLayout109.xml"/><Relationship Id="rId12" Type="http://schemas.openxmlformats.org/officeDocument/2006/relationships/slideLayout" Target="../slideLayouts/slideLayout114.xml"/><Relationship Id="rId17" Type="http://schemas.openxmlformats.org/officeDocument/2006/relationships/slideLayout" Target="../slideLayouts/slideLayout119.xml"/><Relationship Id="rId2" Type="http://schemas.openxmlformats.org/officeDocument/2006/relationships/slideLayout" Target="../slideLayouts/slideLayout104.xml"/><Relationship Id="rId16" Type="http://schemas.openxmlformats.org/officeDocument/2006/relationships/slideLayout" Target="../slideLayouts/slideLayout118.xml"/><Relationship Id="rId1" Type="http://schemas.openxmlformats.org/officeDocument/2006/relationships/slideLayout" Target="../slideLayouts/slideLayout103.xml"/><Relationship Id="rId6" Type="http://schemas.openxmlformats.org/officeDocument/2006/relationships/slideLayout" Target="../slideLayouts/slideLayout108.xml"/><Relationship Id="rId11" Type="http://schemas.openxmlformats.org/officeDocument/2006/relationships/slideLayout" Target="../slideLayouts/slideLayout113.xml"/><Relationship Id="rId5" Type="http://schemas.openxmlformats.org/officeDocument/2006/relationships/slideLayout" Target="../slideLayouts/slideLayout107.xml"/><Relationship Id="rId15" Type="http://schemas.openxmlformats.org/officeDocument/2006/relationships/slideLayout" Target="../slideLayouts/slideLayout117.xml"/><Relationship Id="rId10" Type="http://schemas.openxmlformats.org/officeDocument/2006/relationships/slideLayout" Target="../slideLayouts/slideLayout112.xml"/><Relationship Id="rId4" Type="http://schemas.openxmlformats.org/officeDocument/2006/relationships/slideLayout" Target="../slideLayouts/slideLayout106.xml"/><Relationship Id="rId9" Type="http://schemas.openxmlformats.org/officeDocument/2006/relationships/slideLayout" Target="../slideLayouts/slideLayout111.xml"/><Relationship Id="rId14" Type="http://schemas.openxmlformats.org/officeDocument/2006/relationships/slideLayout" Target="../slideLayouts/slideLayout116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7.xml"/><Relationship Id="rId13" Type="http://schemas.openxmlformats.org/officeDocument/2006/relationships/slideLayout" Target="../slideLayouts/slideLayout132.xml"/><Relationship Id="rId18" Type="http://schemas.openxmlformats.org/officeDocument/2006/relationships/theme" Target="../theme/theme8.xml"/><Relationship Id="rId3" Type="http://schemas.openxmlformats.org/officeDocument/2006/relationships/slideLayout" Target="../slideLayouts/slideLayout122.xml"/><Relationship Id="rId7" Type="http://schemas.openxmlformats.org/officeDocument/2006/relationships/slideLayout" Target="../slideLayouts/slideLayout126.xml"/><Relationship Id="rId12" Type="http://schemas.openxmlformats.org/officeDocument/2006/relationships/slideLayout" Target="../slideLayouts/slideLayout131.xml"/><Relationship Id="rId17" Type="http://schemas.openxmlformats.org/officeDocument/2006/relationships/slideLayout" Target="../slideLayouts/slideLayout136.xml"/><Relationship Id="rId2" Type="http://schemas.openxmlformats.org/officeDocument/2006/relationships/slideLayout" Target="../slideLayouts/slideLayout121.xml"/><Relationship Id="rId16" Type="http://schemas.openxmlformats.org/officeDocument/2006/relationships/slideLayout" Target="../slideLayouts/slideLayout135.xml"/><Relationship Id="rId1" Type="http://schemas.openxmlformats.org/officeDocument/2006/relationships/slideLayout" Target="../slideLayouts/slideLayout120.xml"/><Relationship Id="rId6" Type="http://schemas.openxmlformats.org/officeDocument/2006/relationships/slideLayout" Target="../slideLayouts/slideLayout125.xml"/><Relationship Id="rId11" Type="http://schemas.openxmlformats.org/officeDocument/2006/relationships/slideLayout" Target="../slideLayouts/slideLayout130.xml"/><Relationship Id="rId5" Type="http://schemas.openxmlformats.org/officeDocument/2006/relationships/slideLayout" Target="../slideLayouts/slideLayout124.xml"/><Relationship Id="rId15" Type="http://schemas.openxmlformats.org/officeDocument/2006/relationships/slideLayout" Target="../slideLayouts/slideLayout134.xml"/><Relationship Id="rId10" Type="http://schemas.openxmlformats.org/officeDocument/2006/relationships/slideLayout" Target="../slideLayouts/slideLayout129.xml"/><Relationship Id="rId4" Type="http://schemas.openxmlformats.org/officeDocument/2006/relationships/slideLayout" Target="../slideLayouts/slideLayout123.xml"/><Relationship Id="rId9" Type="http://schemas.openxmlformats.org/officeDocument/2006/relationships/slideLayout" Target="../slideLayouts/slideLayout128.xml"/><Relationship Id="rId14" Type="http://schemas.openxmlformats.org/officeDocument/2006/relationships/slideLayout" Target="../slideLayouts/slideLayout133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4.xml"/><Relationship Id="rId13" Type="http://schemas.openxmlformats.org/officeDocument/2006/relationships/slideLayout" Target="../slideLayouts/slideLayout149.xml"/><Relationship Id="rId18" Type="http://schemas.openxmlformats.org/officeDocument/2006/relationships/theme" Target="../theme/theme9.xml"/><Relationship Id="rId3" Type="http://schemas.openxmlformats.org/officeDocument/2006/relationships/slideLayout" Target="../slideLayouts/slideLayout139.xml"/><Relationship Id="rId7" Type="http://schemas.openxmlformats.org/officeDocument/2006/relationships/slideLayout" Target="../slideLayouts/slideLayout143.xml"/><Relationship Id="rId12" Type="http://schemas.openxmlformats.org/officeDocument/2006/relationships/slideLayout" Target="../slideLayouts/slideLayout148.xml"/><Relationship Id="rId17" Type="http://schemas.openxmlformats.org/officeDocument/2006/relationships/slideLayout" Target="../slideLayouts/slideLayout153.xml"/><Relationship Id="rId2" Type="http://schemas.openxmlformats.org/officeDocument/2006/relationships/slideLayout" Target="../slideLayouts/slideLayout138.xml"/><Relationship Id="rId16" Type="http://schemas.openxmlformats.org/officeDocument/2006/relationships/slideLayout" Target="../slideLayouts/slideLayout152.xml"/><Relationship Id="rId1" Type="http://schemas.openxmlformats.org/officeDocument/2006/relationships/slideLayout" Target="../slideLayouts/slideLayout137.xml"/><Relationship Id="rId6" Type="http://schemas.openxmlformats.org/officeDocument/2006/relationships/slideLayout" Target="../slideLayouts/slideLayout142.xml"/><Relationship Id="rId11" Type="http://schemas.openxmlformats.org/officeDocument/2006/relationships/slideLayout" Target="../slideLayouts/slideLayout147.xml"/><Relationship Id="rId5" Type="http://schemas.openxmlformats.org/officeDocument/2006/relationships/slideLayout" Target="../slideLayouts/slideLayout141.xml"/><Relationship Id="rId15" Type="http://schemas.openxmlformats.org/officeDocument/2006/relationships/slideLayout" Target="../slideLayouts/slideLayout151.xml"/><Relationship Id="rId10" Type="http://schemas.openxmlformats.org/officeDocument/2006/relationships/slideLayout" Target="../slideLayouts/slideLayout146.xml"/><Relationship Id="rId4" Type="http://schemas.openxmlformats.org/officeDocument/2006/relationships/slideLayout" Target="../slideLayouts/slideLayout140.xml"/><Relationship Id="rId9" Type="http://schemas.openxmlformats.org/officeDocument/2006/relationships/slideLayout" Target="../slideLayouts/slideLayout145.xml"/><Relationship Id="rId14" Type="http://schemas.openxmlformats.org/officeDocument/2006/relationships/slideLayout" Target="../slideLayouts/slideLayout15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A93DD7E-D503-42EE-8396-D81D0E975665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21036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  <p:sldLayoutId id="2147483960" r:id="rId12"/>
    <p:sldLayoutId id="2147483961" r:id="rId13"/>
    <p:sldLayoutId id="2147483962" r:id="rId14"/>
    <p:sldLayoutId id="2147483963" r:id="rId15"/>
    <p:sldLayoutId id="2147483964" r:id="rId16"/>
    <p:sldLayoutId id="214748396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A93DD7E-D503-42EE-8396-D81D0E975665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35719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  <p:sldLayoutId id="2147483996" r:id="rId12"/>
    <p:sldLayoutId id="2147483997" r:id="rId13"/>
    <p:sldLayoutId id="2147483998" r:id="rId14"/>
    <p:sldLayoutId id="2147483999" r:id="rId15"/>
    <p:sldLayoutId id="2147484000" r:id="rId16"/>
    <p:sldLayoutId id="214748400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A93DD7E-D503-42EE-8396-D81D0E975665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78578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39" r:id="rId1"/>
    <p:sldLayoutId id="2147484040" r:id="rId2"/>
    <p:sldLayoutId id="2147484041" r:id="rId3"/>
    <p:sldLayoutId id="2147484042" r:id="rId4"/>
    <p:sldLayoutId id="2147484043" r:id="rId5"/>
    <p:sldLayoutId id="2147484044" r:id="rId6"/>
    <p:sldLayoutId id="2147484045" r:id="rId7"/>
    <p:sldLayoutId id="2147484046" r:id="rId8"/>
    <p:sldLayoutId id="2147484047" r:id="rId9"/>
    <p:sldLayoutId id="2147484048" r:id="rId10"/>
    <p:sldLayoutId id="2147484049" r:id="rId11"/>
    <p:sldLayoutId id="2147484050" r:id="rId12"/>
    <p:sldLayoutId id="2147484051" r:id="rId13"/>
    <p:sldLayoutId id="2147484052" r:id="rId14"/>
    <p:sldLayoutId id="2147484053" r:id="rId15"/>
    <p:sldLayoutId id="2147484054" r:id="rId16"/>
    <p:sldLayoutId id="214748405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A93DD7E-D503-42EE-8396-D81D0E975665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15282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65" r:id="rId1"/>
    <p:sldLayoutId id="2147484166" r:id="rId2"/>
    <p:sldLayoutId id="2147484167" r:id="rId3"/>
    <p:sldLayoutId id="2147484168" r:id="rId4"/>
    <p:sldLayoutId id="2147484169" r:id="rId5"/>
    <p:sldLayoutId id="2147484170" r:id="rId6"/>
    <p:sldLayoutId id="2147484171" r:id="rId7"/>
    <p:sldLayoutId id="2147484172" r:id="rId8"/>
    <p:sldLayoutId id="2147484173" r:id="rId9"/>
    <p:sldLayoutId id="2147484174" r:id="rId10"/>
    <p:sldLayoutId id="2147484175" r:id="rId11"/>
    <p:sldLayoutId id="2147484176" r:id="rId12"/>
    <p:sldLayoutId id="2147484177" r:id="rId13"/>
    <p:sldLayoutId id="2147484178" r:id="rId14"/>
    <p:sldLayoutId id="2147484179" r:id="rId15"/>
    <p:sldLayoutId id="2147484180" r:id="rId16"/>
    <p:sldLayoutId id="214748418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A93DD7E-D503-42EE-8396-D81D0E975665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80432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83" r:id="rId1"/>
    <p:sldLayoutId id="2147484184" r:id="rId2"/>
    <p:sldLayoutId id="2147484185" r:id="rId3"/>
    <p:sldLayoutId id="2147484186" r:id="rId4"/>
    <p:sldLayoutId id="2147484187" r:id="rId5"/>
    <p:sldLayoutId id="2147484188" r:id="rId6"/>
    <p:sldLayoutId id="2147484189" r:id="rId7"/>
    <p:sldLayoutId id="2147484190" r:id="rId8"/>
    <p:sldLayoutId id="2147484191" r:id="rId9"/>
    <p:sldLayoutId id="2147484192" r:id="rId10"/>
    <p:sldLayoutId id="2147484193" r:id="rId11"/>
    <p:sldLayoutId id="2147484194" r:id="rId12"/>
    <p:sldLayoutId id="2147484195" r:id="rId13"/>
    <p:sldLayoutId id="2147484196" r:id="rId14"/>
    <p:sldLayoutId id="2147484197" r:id="rId15"/>
    <p:sldLayoutId id="2147484198" r:id="rId16"/>
    <p:sldLayoutId id="214748419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A93DD7E-D503-42EE-8396-D81D0E975665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31287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01" r:id="rId1"/>
    <p:sldLayoutId id="2147484202" r:id="rId2"/>
    <p:sldLayoutId id="2147484203" r:id="rId3"/>
    <p:sldLayoutId id="2147484204" r:id="rId4"/>
    <p:sldLayoutId id="2147484205" r:id="rId5"/>
    <p:sldLayoutId id="2147484206" r:id="rId6"/>
    <p:sldLayoutId id="2147484207" r:id="rId7"/>
    <p:sldLayoutId id="2147484208" r:id="rId8"/>
    <p:sldLayoutId id="2147484209" r:id="rId9"/>
    <p:sldLayoutId id="2147484210" r:id="rId10"/>
    <p:sldLayoutId id="2147484211" r:id="rId11"/>
    <p:sldLayoutId id="2147484212" r:id="rId12"/>
    <p:sldLayoutId id="2147484213" r:id="rId13"/>
    <p:sldLayoutId id="2147484214" r:id="rId14"/>
    <p:sldLayoutId id="2147484215" r:id="rId15"/>
    <p:sldLayoutId id="2147484216" r:id="rId16"/>
    <p:sldLayoutId id="214748421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A93DD7E-D503-42EE-8396-D81D0E975665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04531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19" r:id="rId1"/>
    <p:sldLayoutId id="2147484220" r:id="rId2"/>
    <p:sldLayoutId id="2147484221" r:id="rId3"/>
    <p:sldLayoutId id="2147484222" r:id="rId4"/>
    <p:sldLayoutId id="2147484223" r:id="rId5"/>
    <p:sldLayoutId id="2147484224" r:id="rId6"/>
    <p:sldLayoutId id="2147484225" r:id="rId7"/>
    <p:sldLayoutId id="2147484226" r:id="rId8"/>
    <p:sldLayoutId id="2147484227" r:id="rId9"/>
    <p:sldLayoutId id="2147484228" r:id="rId10"/>
    <p:sldLayoutId id="2147484229" r:id="rId11"/>
    <p:sldLayoutId id="2147484230" r:id="rId12"/>
    <p:sldLayoutId id="2147484231" r:id="rId13"/>
    <p:sldLayoutId id="2147484232" r:id="rId14"/>
    <p:sldLayoutId id="2147484233" r:id="rId15"/>
    <p:sldLayoutId id="2147484234" r:id="rId16"/>
    <p:sldLayoutId id="214748423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A93DD7E-D503-42EE-8396-D81D0E975665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32978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37" r:id="rId1"/>
    <p:sldLayoutId id="2147484238" r:id="rId2"/>
    <p:sldLayoutId id="2147484239" r:id="rId3"/>
    <p:sldLayoutId id="2147484240" r:id="rId4"/>
    <p:sldLayoutId id="2147484241" r:id="rId5"/>
    <p:sldLayoutId id="2147484242" r:id="rId6"/>
    <p:sldLayoutId id="2147484243" r:id="rId7"/>
    <p:sldLayoutId id="2147484244" r:id="rId8"/>
    <p:sldLayoutId id="2147484245" r:id="rId9"/>
    <p:sldLayoutId id="2147484246" r:id="rId10"/>
    <p:sldLayoutId id="2147484247" r:id="rId11"/>
    <p:sldLayoutId id="2147484248" r:id="rId12"/>
    <p:sldLayoutId id="2147484249" r:id="rId13"/>
    <p:sldLayoutId id="2147484250" r:id="rId14"/>
    <p:sldLayoutId id="2147484251" r:id="rId15"/>
    <p:sldLayoutId id="2147484252" r:id="rId16"/>
    <p:sldLayoutId id="214748425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A93DD7E-D503-42EE-8396-D81D0E975665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73301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55" r:id="rId1"/>
    <p:sldLayoutId id="2147484256" r:id="rId2"/>
    <p:sldLayoutId id="2147484257" r:id="rId3"/>
    <p:sldLayoutId id="2147484258" r:id="rId4"/>
    <p:sldLayoutId id="2147484259" r:id="rId5"/>
    <p:sldLayoutId id="2147484260" r:id="rId6"/>
    <p:sldLayoutId id="2147484261" r:id="rId7"/>
    <p:sldLayoutId id="2147484262" r:id="rId8"/>
    <p:sldLayoutId id="2147484263" r:id="rId9"/>
    <p:sldLayoutId id="2147484264" r:id="rId10"/>
    <p:sldLayoutId id="2147484265" r:id="rId11"/>
    <p:sldLayoutId id="2147484266" r:id="rId12"/>
    <p:sldLayoutId id="2147484267" r:id="rId13"/>
    <p:sldLayoutId id="2147484268" r:id="rId14"/>
    <p:sldLayoutId id="2147484269" r:id="rId15"/>
    <p:sldLayoutId id="2147484270" r:id="rId16"/>
    <p:sldLayoutId id="214748427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0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0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0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7.xml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4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87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https://github.com/joshjchayes/matplotlib_guide" TargetMode="External"/><Relationship Id="rId1" Type="http://schemas.openxmlformats.org/officeDocument/2006/relationships/slideLayout" Target="../slideLayouts/slideLayout104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04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hyperlink" Target="https://pillow.readthedocs.io/en/stable/handbook/overview.html" TargetMode="External"/><Relationship Id="rId1" Type="http://schemas.openxmlformats.org/officeDocument/2006/relationships/slideLayout" Target="../slideLayouts/slideLayout104.xml"/><Relationship Id="rId4" Type="http://schemas.openxmlformats.org/officeDocument/2006/relationships/hyperlink" Target="https://blog.logrocket.com/image-processing-in-python-using-pillow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padlet.com/soheb_mandhai/jacs-2022-2023-padlet-xpcfpmv22utnsrza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04.xml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35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21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7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8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8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138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svg"/><Relationship Id="rId3" Type="http://schemas.openxmlformats.org/officeDocument/2006/relationships/image" Target="../media/image44.sv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38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smandhai/Astro-Data-Handling-Tutorials" TargetMode="External"/><Relationship Id="rId1" Type="http://schemas.openxmlformats.org/officeDocument/2006/relationships/slideLayout" Target="../slideLayouts/slideLayout13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hyperlink" Target="https://github.com/bretonr/python_skills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hyperlink" Target="https://peps.python.org/pep-0008/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oshjchayes/matplotlib_guide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9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5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3BF64-3946-E926-2F38-5E847C3729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84385" y="1964267"/>
            <a:ext cx="8775740" cy="2421464"/>
          </a:xfrm>
        </p:spPr>
        <p:txBody>
          <a:bodyPr/>
          <a:lstStyle/>
          <a:p>
            <a:r>
              <a:rPr lang="en-GB" dirty="0"/>
              <a:t>Quick Start With Astro-Data </a:t>
            </a:r>
            <a:br>
              <a:rPr lang="en-GB" dirty="0"/>
            </a:br>
            <a:r>
              <a:rPr lang="en-GB" sz="2800" dirty="0"/>
              <a:t>It’s not all Black and White with Pandas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DF367B-B563-F5A6-163D-3540C55B17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Soheb Mandhai</a:t>
            </a:r>
          </a:p>
        </p:txBody>
      </p:sp>
      <p:pic>
        <p:nvPicPr>
          <p:cNvPr id="5122" name="Picture 2" descr="Logo downloads | University brand | StaffNet | The University of Manchester">
            <a:extLst>
              <a:ext uri="{FF2B5EF4-FFF2-40B4-BE49-F238E27FC236}">
                <a16:creationId xmlns:a16="http://schemas.microsoft.com/office/drawing/2014/main" id="{96BF1132-C382-5917-57F5-10F9B68B80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996" y="4951673"/>
            <a:ext cx="3418422" cy="14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40353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C91B5-FDA6-65FB-C9D9-C10AE2745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>
            <a:normAutofit/>
          </a:bodyPr>
          <a:lstStyle/>
          <a:p>
            <a:r>
              <a:rPr lang="en-GB" dirty="0"/>
              <a:t>HDF5/H5 </a:t>
            </a:r>
            <a:r>
              <a:rPr lang="en-GB" dirty="0" err="1"/>
              <a:t>FIles</a:t>
            </a:r>
            <a:endParaRPr lang="en-GB" dirty="0"/>
          </a:p>
        </p:txBody>
      </p:sp>
      <p:sp>
        <p:nvSpPr>
          <p:cNvPr id="2054" name="Content Placeholder 2053">
            <a:extLst>
              <a:ext uri="{FF2B5EF4-FFF2-40B4-BE49-F238E27FC236}">
                <a16:creationId xmlns:a16="http://schemas.microsoft.com/office/drawing/2014/main" id="{3A890F8D-8BFF-02CC-7A82-301CFB3FD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5909" y="1375595"/>
            <a:ext cx="4002936" cy="3637935"/>
          </a:xfrm>
        </p:spPr>
        <p:txBody>
          <a:bodyPr>
            <a:normAutofit/>
          </a:bodyPr>
          <a:lstStyle/>
          <a:p>
            <a:r>
              <a:rPr lang="en-US" dirty="0"/>
              <a:t>Hierarchical data storage</a:t>
            </a:r>
          </a:p>
          <a:p>
            <a:r>
              <a:rPr lang="en-US" dirty="0"/>
              <a:t>Can load in subsets individually</a:t>
            </a:r>
          </a:p>
          <a:p>
            <a:pPr lvl="1"/>
            <a:r>
              <a:rPr lang="en-US" dirty="0"/>
              <a:t>Making it ideal for storing simulation data</a:t>
            </a:r>
          </a:p>
          <a:p>
            <a:r>
              <a:rPr lang="en-US" dirty="0"/>
              <a:t>Can store variables as “attributes”/”metadata”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C24F41C-6EB5-4C81-4D92-24E22F42B466}"/>
              </a:ext>
            </a:extLst>
          </p:cNvPr>
          <p:cNvSpPr txBox="1">
            <a:spLocks/>
          </p:cNvSpPr>
          <p:nvPr/>
        </p:nvSpPr>
        <p:spPr>
          <a:xfrm>
            <a:off x="5289752" y="3600477"/>
            <a:ext cx="5556952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GB" dirty="0"/>
              <a:t>Image Credit: National Ecological Observatory Network</a:t>
            </a:r>
          </a:p>
        </p:txBody>
      </p:sp>
      <p:pic>
        <p:nvPicPr>
          <p:cNvPr id="5" name="Picture 2" descr="Hierarchical Data Formats - What is HDF5? | NSF NEON | Open Data to  Understand our Ecosystems">
            <a:extLst>
              <a:ext uri="{FF2B5EF4-FFF2-40B4-BE49-F238E27FC236}">
                <a16:creationId xmlns:a16="http://schemas.microsoft.com/office/drawing/2014/main" id="{60D16BB2-B68C-7CC8-0A1A-E6C9E83CAA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89752" y="1564924"/>
            <a:ext cx="6095593" cy="3565921"/>
          </a:xfrm>
          <a:prstGeom prst="roundRect">
            <a:avLst>
              <a:gd name="adj" fmla="val 4380"/>
            </a:avLst>
          </a:pr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5881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8D8A6-2863-137A-8410-7C6E06255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4952" y="2575970"/>
            <a:ext cx="10131425" cy="1456267"/>
          </a:xfrm>
        </p:spPr>
        <p:txBody>
          <a:bodyPr/>
          <a:lstStyle/>
          <a:p>
            <a:r>
              <a:rPr lang="en-GB" dirty="0"/>
              <a:t>Loading In Data Files</a:t>
            </a:r>
          </a:p>
        </p:txBody>
      </p:sp>
    </p:spTree>
    <p:extLst>
      <p:ext uri="{BB962C8B-B14F-4D97-AF65-F5344CB8AC3E}">
        <p14:creationId xmlns:p14="http://schemas.microsoft.com/office/powerpoint/2010/main" val="1568051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9770057-550A-4957-AACA-B42922A7A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34FFFC4-5679-499A-8D35-EDDE26630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4654296" cy="6856214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293D1AF-D732-41A0-8FFB-379DCF6C3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893"/>
          <a:stretch/>
        </p:blipFill>
        <p:spPr>
          <a:xfrm>
            <a:off x="0" y="0"/>
            <a:ext cx="4644770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D93013B-8ED5-FD83-485A-29CA58768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43466"/>
            <a:ext cx="3351530" cy="4995333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Common Packages to Load in Files</a:t>
            </a: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BF7724F1-4B44-4E0A-9B7D-370097EA2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1120" y="-2"/>
            <a:ext cx="7537705" cy="68562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0E36324-A56E-E303-4E15-BFF36AEBF4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35586"/>
              </p:ext>
            </p:extLst>
          </p:nvPr>
        </p:nvGraphicFramePr>
        <p:xfrm>
          <a:off x="5467509" y="804671"/>
          <a:ext cx="5886291" cy="49172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1170225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9770057-550A-4957-AACA-B42922A7A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34FFFC4-5679-499A-8D35-EDDE26630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4654296" cy="6856214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293D1AF-D732-41A0-8FFB-379DCF6C3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893"/>
          <a:stretch/>
        </p:blipFill>
        <p:spPr>
          <a:xfrm>
            <a:off x="0" y="0"/>
            <a:ext cx="4644770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580393F-EB7A-3E19-B8E4-4207A8B20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43466"/>
            <a:ext cx="3351530" cy="4995333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Loading in Big Files</a:t>
            </a: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BF7724F1-4B44-4E0A-9B7D-370097EA2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1120" y="-2"/>
            <a:ext cx="7537705" cy="68562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B44E518-02A9-5D00-BB0A-F82512CFFB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2469871"/>
              </p:ext>
            </p:extLst>
          </p:nvPr>
        </p:nvGraphicFramePr>
        <p:xfrm>
          <a:off x="5467509" y="804671"/>
          <a:ext cx="5886291" cy="49172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2597470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8D8A6-2863-137A-8410-7C6E06255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4952" y="2575970"/>
            <a:ext cx="10131425" cy="1456267"/>
          </a:xfrm>
        </p:spPr>
        <p:txBody>
          <a:bodyPr/>
          <a:lstStyle/>
          <a:p>
            <a:r>
              <a:rPr lang="en-GB" dirty="0"/>
              <a:t>Processing Data Files</a:t>
            </a:r>
          </a:p>
        </p:txBody>
      </p:sp>
    </p:spTree>
    <p:extLst>
      <p:ext uri="{BB962C8B-B14F-4D97-AF65-F5344CB8AC3E}">
        <p14:creationId xmlns:p14="http://schemas.microsoft.com/office/powerpoint/2010/main" val="24477452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30B9D82-AD64-47EB-AA56-F2005D3753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D21F67-77A0-4E4C-877A-44E07247EC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4654296" cy="6856214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D4034DE-14FA-4CF1-8E19-414FC341E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893"/>
          <a:stretch/>
        </p:blipFill>
        <p:spPr>
          <a:xfrm>
            <a:off x="0" y="0"/>
            <a:ext cx="4644770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3E03CF0-CD29-A260-F65E-BE65367DC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43466"/>
            <a:ext cx="3351530" cy="4995333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Common Methods to Process Data FIles</a:t>
            </a: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BF8EAAD-3470-4B18-9590-58F3F365F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1120" y="-2"/>
            <a:ext cx="7537705" cy="68562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E4253AB-8F0C-622F-F927-AB8971A3C2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2149623"/>
              </p:ext>
            </p:extLst>
          </p:nvPr>
        </p:nvGraphicFramePr>
        <p:xfrm>
          <a:off x="5467509" y="804671"/>
          <a:ext cx="5886291" cy="49172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7132235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8D8A6-2863-137A-8410-7C6E06255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4952" y="2575970"/>
            <a:ext cx="10131425" cy="1456267"/>
          </a:xfrm>
        </p:spPr>
        <p:txBody>
          <a:bodyPr/>
          <a:lstStyle/>
          <a:p>
            <a:r>
              <a:rPr lang="en-GB" dirty="0"/>
              <a:t>Visualising Data</a:t>
            </a:r>
          </a:p>
        </p:txBody>
      </p:sp>
    </p:spTree>
    <p:extLst>
      <p:ext uri="{BB962C8B-B14F-4D97-AF65-F5344CB8AC3E}">
        <p14:creationId xmlns:p14="http://schemas.microsoft.com/office/powerpoint/2010/main" val="9299075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FFF7-ADCA-669E-F239-ABC5E1F00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Matplotlib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D26FC-1EF9-9FB4-ED64-BB7C692FE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6476999" cy="3649133"/>
          </a:xfrm>
        </p:spPr>
        <p:txBody>
          <a:bodyPr/>
          <a:lstStyle/>
          <a:p>
            <a:r>
              <a:rPr lang="en-GB" dirty="0"/>
              <a:t>Check out Josh Hayes’ Guide: </a:t>
            </a:r>
            <a:r>
              <a:rPr lang="en-GB" sz="1800" kern="12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+mn-ea"/>
                <a:cs typeface="+mn-cs"/>
                <a:hlinkClick r:id="rId2"/>
              </a:rPr>
              <a:t>https://github.com/joshjchayes/matplotlib_guide</a:t>
            </a:r>
            <a:endParaRPr lang="en-GB" dirty="0">
              <a:effectLst/>
            </a:endParaRPr>
          </a:p>
          <a:p>
            <a:r>
              <a:rPr lang="en-GB" dirty="0"/>
              <a:t>Great for visualising data</a:t>
            </a:r>
          </a:p>
          <a:p>
            <a:r>
              <a:rPr lang="en-GB" dirty="0"/>
              <a:t>Well documented</a:t>
            </a:r>
          </a:p>
          <a:p>
            <a:r>
              <a:rPr lang="en-GB" dirty="0"/>
              <a:t>Main package used for plotting in Python</a:t>
            </a:r>
          </a:p>
          <a:p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8F3F9B2-AEFB-A58D-8F03-E564C873C5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1003" y="948477"/>
            <a:ext cx="5779152" cy="4280068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57260FE-CB46-08FC-D98A-8CC13E923BEB}"/>
              </a:ext>
            </a:extLst>
          </p:cNvPr>
          <p:cNvSpPr txBox="1">
            <a:spLocks/>
          </p:cNvSpPr>
          <p:nvPr/>
        </p:nvSpPr>
        <p:spPr>
          <a:xfrm>
            <a:off x="5804103" y="3633815"/>
            <a:ext cx="5556952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GB" dirty="0"/>
              <a:t>Image Credit: Mandhai et al., 2022</a:t>
            </a:r>
          </a:p>
        </p:txBody>
      </p:sp>
    </p:spTree>
    <p:extLst>
      <p:ext uri="{BB962C8B-B14F-4D97-AF65-F5344CB8AC3E}">
        <p14:creationId xmlns:p14="http://schemas.microsoft.com/office/powerpoint/2010/main" val="12353269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6864A-EA94-140E-F9BF-98164A4C4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>
            <a:normAutofit/>
          </a:bodyPr>
          <a:lstStyle/>
          <a:p>
            <a:r>
              <a:rPr lang="en-GB" dirty="0"/>
              <a:t>Seaborn</a:t>
            </a: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2B68A3C5-13D0-6A6C-287F-EF7BFAD44A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4714509"/>
              </p:ext>
            </p:extLst>
          </p:nvPr>
        </p:nvGraphicFramePr>
        <p:xfrm>
          <a:off x="778284" y="1897226"/>
          <a:ext cx="4684222" cy="36379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DF755449-66AB-7035-0FFF-CE3E018D7F9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17946" y="996946"/>
            <a:ext cx="6095593" cy="4190720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85BD9AD-8B60-41E5-B189-FC7C0073D10F}"/>
              </a:ext>
            </a:extLst>
          </p:cNvPr>
          <p:cNvSpPr txBox="1">
            <a:spLocks/>
          </p:cNvSpPr>
          <p:nvPr/>
        </p:nvSpPr>
        <p:spPr>
          <a:xfrm>
            <a:off x="5817946" y="3667152"/>
            <a:ext cx="5556952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GB" dirty="0"/>
              <a:t>Image Credit: Seaborn</a:t>
            </a:r>
          </a:p>
        </p:txBody>
      </p:sp>
    </p:spTree>
    <p:extLst>
      <p:ext uri="{BB962C8B-B14F-4D97-AF65-F5344CB8AC3E}">
        <p14:creationId xmlns:p14="http://schemas.microsoft.com/office/powerpoint/2010/main" val="13041179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9F036-D279-3430-ABDE-FA5F550B5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076" y="685800"/>
            <a:ext cx="10131425" cy="1456267"/>
          </a:xfrm>
        </p:spPr>
        <p:txBody>
          <a:bodyPr/>
          <a:lstStyle/>
          <a:p>
            <a:r>
              <a:rPr lang="en-GB" dirty="0"/>
              <a:t>PILLOW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A917E-40F3-A270-E2AD-C267D95A5E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7"/>
            <a:ext cx="5491162" cy="3649133"/>
          </a:xfrm>
        </p:spPr>
        <p:txBody>
          <a:bodyPr/>
          <a:lstStyle/>
          <a:p>
            <a:r>
              <a:rPr lang="en-GB" dirty="0"/>
              <a:t>Site: </a:t>
            </a:r>
            <a:r>
              <a:rPr lang="en-GB" dirty="0">
                <a:hlinkClick r:id="rId2"/>
              </a:rPr>
              <a:t>https://pillow.readthedocs.io/en/stable/handbook/overview.html</a:t>
            </a:r>
            <a:endParaRPr lang="en-GB" dirty="0"/>
          </a:p>
          <a:p>
            <a:r>
              <a:rPr lang="en-GB" dirty="0"/>
              <a:t>Designed for loading images</a:t>
            </a:r>
          </a:p>
          <a:p>
            <a:r>
              <a:rPr lang="en-GB" dirty="0"/>
              <a:t>Great for manipulating images</a:t>
            </a:r>
          </a:p>
          <a:p>
            <a:pPr lvl="1"/>
            <a:r>
              <a:rPr lang="en-GB" dirty="0"/>
              <a:t>Can be used for art/preparing image data for creating training datasets</a:t>
            </a:r>
          </a:p>
          <a:p>
            <a:pPr lvl="1"/>
            <a:r>
              <a:rPr lang="en-GB" dirty="0"/>
              <a:t>Can work in tandem with matplotlib</a:t>
            </a:r>
          </a:p>
          <a:p>
            <a:r>
              <a:rPr lang="en-GB" dirty="0"/>
              <a:t>Can load images directly from a URL</a:t>
            </a:r>
          </a:p>
          <a:p>
            <a:r>
              <a:rPr lang="en-GB" dirty="0"/>
              <a:t>Using pillow – you can create LUTs and image filters </a:t>
            </a:r>
          </a:p>
        </p:txBody>
      </p:sp>
      <p:pic>
        <p:nvPicPr>
          <p:cNvPr id="5122" name="Picture 2" descr="Image processing in Python using Pillow - LogRocket Blog">
            <a:extLst>
              <a:ext uri="{FF2B5EF4-FFF2-40B4-BE49-F238E27FC236}">
                <a16:creationId xmlns:a16="http://schemas.microsoft.com/office/drawing/2014/main" id="{9E84B80E-1064-8097-F52F-BCAE73B8C5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1215" y="1613150"/>
            <a:ext cx="4946059" cy="2782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7F171BC-98CF-96CF-E0BB-723CFB23A12C}"/>
              </a:ext>
            </a:extLst>
          </p:cNvPr>
          <p:cNvSpPr txBox="1">
            <a:spLocks/>
          </p:cNvSpPr>
          <p:nvPr/>
        </p:nvSpPr>
        <p:spPr>
          <a:xfrm>
            <a:off x="6831215" y="3208867"/>
            <a:ext cx="4674983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GB" dirty="0"/>
              <a:t>Image Credit: </a:t>
            </a:r>
            <a:r>
              <a:rPr lang="en-GB" dirty="0" err="1"/>
              <a:t>LogRocket</a:t>
            </a:r>
            <a:r>
              <a:rPr lang="en-GB" dirty="0"/>
              <a:t> Blog - </a:t>
            </a:r>
            <a:r>
              <a:rPr lang="en-GB" dirty="0">
                <a:hlinkClick r:id="rId4"/>
              </a:rPr>
              <a:t>https://blog.logrocket.com/image-processing-in-python-using-pillow/</a:t>
            </a:r>
            <a:endParaRPr lang="en-GB" dirty="0"/>
          </a:p>
          <a:p>
            <a:pPr marL="0" indent="0">
              <a:buFont typeface="Arial"/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2214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D0223-F5D1-2992-A164-BAE06ED0D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Disclaimer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97EEB-68CF-DD49-80E2-9EFAE5B157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This session acts as a reference guide – I’m not a Python wizard by any means, I just have a couple of years of experience with it and am also learning. </a:t>
            </a:r>
          </a:p>
        </p:txBody>
      </p:sp>
    </p:spTree>
    <p:extLst>
      <p:ext uri="{BB962C8B-B14F-4D97-AF65-F5344CB8AC3E}">
        <p14:creationId xmlns:p14="http://schemas.microsoft.com/office/powerpoint/2010/main" val="26641599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31E0B-89E6-59EF-C9CC-C55EF1D1C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609600"/>
            <a:ext cx="6282266" cy="1456267"/>
          </a:xfrm>
        </p:spPr>
        <p:txBody>
          <a:bodyPr>
            <a:normAutofit/>
          </a:bodyPr>
          <a:lstStyle/>
          <a:p>
            <a:r>
              <a:rPr lang="en-GB" dirty="0"/>
              <a:t>ACTIVITY TIME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B8F5087-F9FD-068E-D840-B47281ED0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7"/>
            <a:ext cx="6282266" cy="3649133"/>
          </a:xfrm>
        </p:spPr>
        <p:txBody>
          <a:bodyPr>
            <a:normAutofit/>
          </a:bodyPr>
          <a:lstStyle/>
          <a:p>
            <a:r>
              <a:rPr lang="en-US" dirty="0"/>
              <a:t>On the </a:t>
            </a:r>
            <a:r>
              <a:rPr lang="en-US" dirty="0" err="1"/>
              <a:t>padlet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State: What do you like to see in graphs and plots?</a:t>
            </a:r>
          </a:p>
          <a:p>
            <a:pPr lvl="1"/>
            <a:r>
              <a:rPr lang="en-US" dirty="0"/>
              <a:t>Which features do you tend to dislike in plots?</a:t>
            </a:r>
          </a:p>
          <a:p>
            <a:pPr lvl="1"/>
            <a:r>
              <a:rPr lang="en-US" dirty="0"/>
              <a:t>Do you have any cool figures? If so, add them do the </a:t>
            </a:r>
            <a:r>
              <a:rPr lang="en-US" dirty="0" err="1"/>
              <a:t>padlet</a:t>
            </a:r>
            <a:r>
              <a:rPr lang="en-US" dirty="0"/>
              <a:t>.</a:t>
            </a:r>
          </a:p>
          <a:p>
            <a:r>
              <a:rPr lang="en-US" dirty="0"/>
              <a:t>URL: </a:t>
            </a:r>
            <a:r>
              <a:rPr lang="en-US" dirty="0">
                <a:hlinkClick r:id="rId3"/>
              </a:rPr>
              <a:t>https://padlet.com/soheb_mandhai/jacs-2022-2023-padlet-xpcfpmv22utnsrza</a:t>
            </a:r>
            <a:endParaRPr lang="en-US" dirty="0"/>
          </a:p>
          <a:p>
            <a:endParaRPr lang="en-US" dirty="0"/>
          </a:p>
        </p:txBody>
      </p:sp>
      <p:pic>
        <p:nvPicPr>
          <p:cNvPr id="5" name="Content Placeholder 4" descr="Qr code&#10;&#10;Description automatically generated">
            <a:extLst>
              <a:ext uri="{FF2B5EF4-FFF2-40B4-BE49-F238E27FC236}">
                <a16:creationId xmlns:a16="http://schemas.microsoft.com/office/drawing/2014/main" id="{AA9D580F-55E2-9654-9E05-F82BC4C6E1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0936" y="1668042"/>
            <a:ext cx="3445714" cy="3445714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794562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8D8A6-2863-137A-8410-7C6E06255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4952" y="2575970"/>
            <a:ext cx="10131425" cy="1456267"/>
          </a:xfrm>
        </p:spPr>
        <p:txBody>
          <a:bodyPr/>
          <a:lstStyle/>
          <a:p>
            <a:r>
              <a:rPr lang="en-GB" dirty="0"/>
              <a:t>Storing Data</a:t>
            </a:r>
          </a:p>
        </p:txBody>
      </p:sp>
    </p:spTree>
    <p:extLst>
      <p:ext uri="{BB962C8B-B14F-4D97-AF65-F5344CB8AC3E}">
        <p14:creationId xmlns:p14="http://schemas.microsoft.com/office/powerpoint/2010/main" val="40411523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3E53A-6709-BDF8-10BE-46E9361E8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</a:t>
            </a:r>
            <a:r>
              <a:rPr lang="en-GB" dirty="0" err="1"/>
              <a:t>Ndarrays</a:t>
            </a:r>
            <a:endParaRPr lang="en-GB" dirty="0"/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A62F1567-2BA6-78D7-DB09-020086817CA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1" y="1710424"/>
          <a:ext cx="5714999" cy="42587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2983FCE7-4078-C8BC-B993-7DEFA1102B6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42250" y="1843307"/>
            <a:ext cx="5505059" cy="3336399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B255224-2B4E-4F5F-A8DA-44A77C6504A9}"/>
              </a:ext>
            </a:extLst>
          </p:cNvPr>
          <p:cNvSpPr txBox="1">
            <a:spLocks/>
          </p:cNvSpPr>
          <p:nvPr/>
        </p:nvSpPr>
        <p:spPr>
          <a:xfrm>
            <a:off x="6690357" y="3671914"/>
            <a:ext cx="5556952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GB" dirty="0"/>
              <a:t>Image Credit: </a:t>
            </a:r>
            <a:r>
              <a:rPr lang="en-GB" dirty="0" err="1"/>
              <a:t>GeeksforGeeks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69271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56C6A0E-DC3D-45B3-84AC-F202E5305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15A979-5375-4B62-856B-C4375AC2D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22842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6F86B62-BDC4-4012-8187-1CA25B06B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84214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FE42C4E-CE2C-4B30-BEE3-D87089C69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684"/>
          <a:stretch/>
        </p:blipFill>
        <p:spPr>
          <a:xfrm>
            <a:off x="0" y="0"/>
            <a:ext cx="12188825" cy="2284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B76AFB-083B-002D-94C9-B381A2696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3142"/>
            <a:ext cx="10131425" cy="1219200"/>
          </a:xfrm>
        </p:spPr>
        <p:txBody>
          <a:bodyPr>
            <a:normAutofit/>
          </a:bodyPr>
          <a:lstStyle/>
          <a:p>
            <a:pPr algn="ctr"/>
            <a:r>
              <a:rPr lang="en-GB" sz="4400">
                <a:solidFill>
                  <a:srgbClr val="FFFFFF"/>
                </a:solidFill>
              </a:rPr>
              <a:t>Caching Data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5BB11AC-931C-17E3-0358-91DF16454B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8324126"/>
              </p:ext>
            </p:extLst>
          </p:nvPr>
        </p:nvGraphicFramePr>
        <p:xfrm>
          <a:off x="1028700" y="2743200"/>
          <a:ext cx="10131425" cy="304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8504114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2A3E6-A3C9-CCD0-9D7B-35980FACD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C8661-3454-C79D-CEBC-4BABC94DE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67448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81316-068B-F09C-77D4-F971554BA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Dictionaries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331A9-E161-A137-5352-35D5860AB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89555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0FA51-6FE1-A0C3-2312-AB8015E47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>
            <a:normAutofit/>
          </a:bodyPr>
          <a:lstStyle/>
          <a:p>
            <a:r>
              <a:rPr lang="en-GB" dirty="0"/>
              <a:t>Homework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19EB265-C9BA-8BB7-8A5E-F05A9FE6E1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3015944"/>
              </p:ext>
            </p:extLst>
          </p:nvPr>
        </p:nvGraphicFramePr>
        <p:xfrm>
          <a:off x="685800" y="2406400"/>
          <a:ext cx="10131425" cy="3384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340592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8D8A6-2863-137A-8410-7C6E06255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6922" y="2522181"/>
            <a:ext cx="10131425" cy="1456267"/>
          </a:xfrm>
        </p:spPr>
        <p:txBody>
          <a:bodyPr/>
          <a:lstStyle/>
          <a:p>
            <a:r>
              <a:rPr lang="en-GB" dirty="0"/>
              <a:t>TIPS</a:t>
            </a:r>
          </a:p>
        </p:txBody>
      </p:sp>
    </p:spTree>
    <p:extLst>
      <p:ext uri="{BB962C8B-B14F-4D97-AF65-F5344CB8AC3E}">
        <p14:creationId xmlns:p14="http://schemas.microsoft.com/office/powerpoint/2010/main" val="32244449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5CC82-3A0C-8389-DA08-A84FB0523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Pseudocode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DEC63-38CB-AB30-9EBE-D368D2F2C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009261"/>
            <a:ext cx="3848877" cy="4839478"/>
          </a:xfrm>
        </p:spPr>
        <p:txBody>
          <a:bodyPr>
            <a:normAutofit/>
          </a:bodyPr>
          <a:lstStyle/>
          <a:p>
            <a:r>
              <a:rPr lang="en-GB" dirty="0"/>
              <a:t>Write out your algorithm in basic English – create a step by step guide of your logic:</a:t>
            </a:r>
          </a:p>
          <a:p>
            <a:r>
              <a:rPr lang="en-GB" dirty="0"/>
              <a:t>Benefits: This lets anyone translate your algorithm to another programming language if needed</a:t>
            </a:r>
          </a:p>
          <a:p>
            <a:pPr marL="800100" lvl="1" indent="-342900">
              <a:buFont typeface="+mj-lt"/>
              <a:buAutoNum type="arabicPeriod"/>
            </a:pP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744982-019E-F1F6-F4B2-B8700E654444}"/>
              </a:ext>
            </a:extLst>
          </p:cNvPr>
          <p:cNvSpPr txBox="1"/>
          <p:nvPr/>
        </p:nvSpPr>
        <p:spPr>
          <a:xfrm>
            <a:off x="5241472" y="1170087"/>
            <a:ext cx="6097554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For example, Making Tea – The Algorithm: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Acquire Cup, Tea Bag, Milk, Sugar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Go to Kettle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Check Kettle Water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If water is low: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GB" dirty="0"/>
              <a:t>Refill water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Turn kettle 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Wait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Place Tea Bag in cup with Sugar (NOT MILK – I WILL FIND YOU)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While water == not hot: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GB" dirty="0"/>
              <a:t>Wait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GB" dirty="0"/>
              <a:t>If kettle == done:</a:t>
            </a:r>
          </a:p>
          <a:p>
            <a:pPr marL="1600200" lvl="3" indent="-342900">
              <a:buFont typeface="+mj-lt"/>
              <a:buAutoNum type="arabicPeriod"/>
            </a:pPr>
            <a:r>
              <a:rPr lang="en-GB" dirty="0"/>
              <a:t>water= hot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Pour Water into cup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Stir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Add Milk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Drink</a:t>
            </a:r>
          </a:p>
        </p:txBody>
      </p:sp>
      <p:pic>
        <p:nvPicPr>
          <p:cNvPr id="3074" name="Picture 2" descr="Free Ornamental cup near kettle in modern cafeteria Stock Photo">
            <a:extLst>
              <a:ext uri="{FF2B5EF4-FFF2-40B4-BE49-F238E27FC236}">
                <a16:creationId xmlns:a16="http://schemas.microsoft.com/office/drawing/2014/main" id="{33897711-8884-5362-8CCE-6DC96EDE62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203" b="15797"/>
          <a:stretch/>
        </p:blipFill>
        <p:spPr bwMode="auto">
          <a:xfrm>
            <a:off x="8997934" y="4228331"/>
            <a:ext cx="2962886" cy="2222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33780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DD1BD-A651-61B6-B3C2-C00E77D63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Common Libraries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F1B2DC8-40B1-1384-0E14-60F3378BAD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39756" y="3980527"/>
            <a:ext cx="6400801" cy="1536192"/>
          </a:xfrm>
        </p:spPr>
      </p:pic>
      <p:pic>
        <p:nvPicPr>
          <p:cNvPr id="1026" name="Picture 2" descr="How to create NumPy arrays from scratch? | by Tanu N Prabhu | Towards Data  Science">
            <a:extLst>
              <a:ext uri="{FF2B5EF4-FFF2-40B4-BE49-F238E27FC236}">
                <a16:creationId xmlns:a16="http://schemas.microsoft.com/office/drawing/2014/main" id="{B044FE8E-9252-13DC-57F1-F3482E7471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092" y="1689143"/>
            <a:ext cx="5923908" cy="2369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ciPy and NumPy - Full Stack Python">
            <a:extLst>
              <a:ext uri="{FF2B5EF4-FFF2-40B4-BE49-F238E27FC236}">
                <a16:creationId xmlns:a16="http://schemas.microsoft.com/office/drawing/2014/main" id="{AB83ADD0-F236-16B5-5945-EBDC750025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6260" y="442963"/>
            <a:ext cx="4098235" cy="1628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andas (software) - Wikipedia">
            <a:extLst>
              <a:ext uri="{FF2B5EF4-FFF2-40B4-BE49-F238E27FC236}">
                <a16:creationId xmlns:a16="http://schemas.microsoft.com/office/drawing/2014/main" id="{3753E71B-6792-F564-05FE-174158F81D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4473" y="2021639"/>
            <a:ext cx="4693373" cy="1896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A978E65C-DC52-E1AE-285D-D5FB37701F3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372157" y="5516719"/>
            <a:ext cx="5739491" cy="1052240"/>
          </a:xfrm>
          <a:prstGeom prst="rect">
            <a:avLst/>
          </a:prstGeom>
        </p:spPr>
      </p:pic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EDAF8163-8B8E-2247-ACD4-5561D60EE73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6969" y="3332425"/>
            <a:ext cx="3549754" cy="227184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8AD01DB-7F8C-151C-0523-838E7D092E1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73130" y="5644593"/>
            <a:ext cx="4693374" cy="796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156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78533-ABB1-B8BA-35E3-9F7419A39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Resources – Follow Along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92F5E-7CC6-1CFB-4ED8-37C1BEA8E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395" y="301847"/>
            <a:ext cx="5613721" cy="4490287"/>
          </a:xfrm>
        </p:spPr>
        <p:txBody>
          <a:bodyPr/>
          <a:lstStyle/>
          <a:p>
            <a:r>
              <a:rPr lang="en-GB" dirty="0" err="1"/>
              <a:t>Github</a:t>
            </a:r>
            <a:r>
              <a:rPr lang="en-GB" dirty="0"/>
              <a:t> Repo: </a:t>
            </a:r>
            <a:r>
              <a:rPr lang="en-GB" dirty="0">
                <a:hlinkClick r:id="rId2"/>
              </a:rPr>
              <a:t>https://github.com/smandhai/Astro-Data-Handling-Tutorials</a:t>
            </a:r>
            <a:endParaRPr lang="en-GB" dirty="0"/>
          </a:p>
        </p:txBody>
      </p:sp>
      <p:pic>
        <p:nvPicPr>
          <p:cNvPr id="5" name="Picture 4" descr="Qr code&#10;&#10;Description automatically generated">
            <a:extLst>
              <a:ext uri="{FF2B5EF4-FFF2-40B4-BE49-F238E27FC236}">
                <a16:creationId xmlns:a16="http://schemas.microsoft.com/office/drawing/2014/main" id="{F78E4745-465C-FD32-5F72-0B20D5A292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817" y="1389984"/>
            <a:ext cx="5089485" cy="508948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7B72B5F-8CB5-64DB-221D-AB471DA7EB8D}"/>
              </a:ext>
            </a:extLst>
          </p:cNvPr>
          <p:cNvSpPr txBox="1"/>
          <p:nvPr/>
        </p:nvSpPr>
        <p:spPr>
          <a:xfrm>
            <a:off x="361467" y="3205847"/>
            <a:ext cx="60960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/>
              <a:t>Aim: To make you aware of what python can do for you. It’s up to you to follow up these threads and read the documentation! </a:t>
            </a:r>
          </a:p>
        </p:txBody>
      </p:sp>
    </p:spTree>
    <p:extLst>
      <p:ext uri="{BB962C8B-B14F-4D97-AF65-F5344CB8AC3E}">
        <p14:creationId xmlns:p14="http://schemas.microsoft.com/office/powerpoint/2010/main" val="3541021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2084F-FEDB-AF16-86BB-87758B2A0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5219699" cy="1456267"/>
          </a:xfrm>
        </p:spPr>
        <p:txBody>
          <a:bodyPr>
            <a:normAutofit/>
          </a:bodyPr>
          <a:lstStyle/>
          <a:p>
            <a:r>
              <a:rPr lang="en-GB" dirty="0"/>
              <a:t>Debugging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9A55E-8482-5922-5322-D38F8EAFC7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5219699" cy="3649133"/>
          </a:xfrm>
        </p:spPr>
        <p:txBody>
          <a:bodyPr>
            <a:normAutofit/>
          </a:bodyPr>
          <a:lstStyle/>
          <a:p>
            <a:r>
              <a:rPr lang="en-GB" dirty="0"/>
              <a:t>Check variable explorer in an IDE to ensure values are what you expect</a:t>
            </a:r>
          </a:p>
          <a:p>
            <a:r>
              <a:rPr lang="en-GB" dirty="0"/>
              <a:t>Narrate your code to a friend or a rubber duck (Rubber Ducking)</a:t>
            </a:r>
          </a:p>
          <a:p>
            <a:r>
              <a:rPr lang="en-GB" dirty="0"/>
              <a:t>Use </a:t>
            </a:r>
            <a:r>
              <a:rPr lang="en-GB" dirty="0">
                <a:solidFill>
                  <a:srgbClr val="FFC000"/>
                </a:solidFill>
              </a:rPr>
              <a:t>print </a:t>
            </a:r>
            <a:r>
              <a:rPr lang="en-GB" dirty="0"/>
              <a:t>statements around offending areas</a:t>
            </a:r>
          </a:p>
          <a:p>
            <a:r>
              <a:rPr lang="en-GB" dirty="0"/>
              <a:t>Follow the traceback</a:t>
            </a:r>
          </a:p>
        </p:txBody>
      </p:sp>
      <p:pic>
        <p:nvPicPr>
          <p:cNvPr id="2050" name="Picture 2" descr="What Is “Rubber Ducking?” — V &amp; CO Coaching">
            <a:extLst>
              <a:ext uri="{FF2B5EF4-FFF2-40B4-BE49-F238E27FC236}">
                <a16:creationId xmlns:a16="http://schemas.microsoft.com/office/drawing/2014/main" id="{59755532-A02D-9871-8A25-142EBF1195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1" r="2" b="1731"/>
          <a:stretch/>
        </p:blipFill>
        <p:spPr bwMode="auto">
          <a:xfrm>
            <a:off x="6198830" y="639097"/>
            <a:ext cx="5447070" cy="5250425"/>
          </a:xfrm>
          <a:prstGeom prst="roundRect">
            <a:avLst>
              <a:gd name="adj" fmla="val 4380"/>
            </a:avLst>
          </a:pr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709A4DB-E0FC-236C-2C55-F95D794BB29C}"/>
              </a:ext>
            </a:extLst>
          </p:cNvPr>
          <p:cNvSpPr txBox="1"/>
          <p:nvPr/>
        </p:nvSpPr>
        <p:spPr>
          <a:xfrm>
            <a:off x="7805666" y="6034237"/>
            <a:ext cx="2447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Credit: V &amp; CO Coaching</a:t>
            </a:r>
          </a:p>
        </p:txBody>
      </p:sp>
    </p:spTree>
    <p:extLst>
      <p:ext uri="{BB962C8B-B14F-4D97-AF65-F5344CB8AC3E}">
        <p14:creationId xmlns:p14="http://schemas.microsoft.com/office/powerpoint/2010/main" val="11735741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8D8A6-2863-137A-8410-7C6E06255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5485" y="2522181"/>
            <a:ext cx="10131425" cy="1456267"/>
          </a:xfrm>
        </p:spPr>
        <p:txBody>
          <a:bodyPr/>
          <a:lstStyle/>
          <a:p>
            <a:r>
              <a:rPr lang="en-GB" dirty="0"/>
              <a:t>Additional Resources</a:t>
            </a:r>
          </a:p>
        </p:txBody>
      </p:sp>
    </p:spTree>
    <p:extLst>
      <p:ext uri="{BB962C8B-B14F-4D97-AF65-F5344CB8AC3E}">
        <p14:creationId xmlns:p14="http://schemas.microsoft.com/office/powerpoint/2010/main" val="11783838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F65CD9-825D-44BD-8681-D42D260D4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2F64C47-BE0B-4DA4-A62F-C6922DD208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2"/>
            <a:ext cx="4125976" cy="6858002"/>
          </a:xfrm>
          <a:custGeom>
            <a:avLst/>
            <a:gdLst>
              <a:gd name="connsiteX0" fmla="*/ 4125976 w 4125976"/>
              <a:gd name="connsiteY0" fmla="*/ 0 h 6858002"/>
              <a:gd name="connsiteX1" fmla="*/ 1300393 w 4125976"/>
              <a:gd name="connsiteY1" fmla="*/ 0 h 6858002"/>
              <a:gd name="connsiteX2" fmla="*/ 1300393 w 4125976"/>
              <a:gd name="connsiteY2" fmla="*/ 2 h 6858002"/>
              <a:gd name="connsiteX3" fmla="*/ 1155520 w 4125976"/>
              <a:gd name="connsiteY3" fmla="*/ 2 h 6858002"/>
              <a:gd name="connsiteX4" fmla="*/ 1074856 w 4125976"/>
              <a:gd name="connsiteY4" fmla="*/ 88573 h 6858002"/>
              <a:gd name="connsiteX5" fmla="*/ 0 w 4125976"/>
              <a:gd name="connsiteY5" fmla="*/ 3396600 h 6858002"/>
              <a:gd name="connsiteX6" fmla="*/ 1222540 w 4125976"/>
              <a:gd name="connsiteY6" fmla="*/ 6858002 h 6858002"/>
              <a:gd name="connsiteX7" fmla="*/ 4125598 w 4125976"/>
              <a:gd name="connsiteY7" fmla="*/ 6858002 h 6858002"/>
              <a:gd name="connsiteX8" fmla="*/ 4125976 w 4125976"/>
              <a:gd name="connsiteY8" fmla="*/ 6857600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25976" h="6858002">
                <a:moveTo>
                  <a:pt x="4125976" y="0"/>
                </a:moveTo>
                <a:lnTo>
                  <a:pt x="1300393" y="0"/>
                </a:lnTo>
                <a:lnTo>
                  <a:pt x="1300393" y="2"/>
                </a:lnTo>
                <a:lnTo>
                  <a:pt x="1155520" y="2"/>
                </a:lnTo>
                <a:lnTo>
                  <a:pt x="1074856" y="88573"/>
                </a:lnTo>
                <a:cubicBezTo>
                  <a:pt x="422987" y="841260"/>
                  <a:pt x="0" y="2042663"/>
                  <a:pt x="0" y="3396600"/>
                </a:cubicBezTo>
                <a:cubicBezTo>
                  <a:pt x="0" y="4846647"/>
                  <a:pt x="488259" y="6121285"/>
                  <a:pt x="1222540" y="6858002"/>
                </a:cubicBezTo>
                <a:cubicBezTo>
                  <a:pt x="4125598" y="6858002"/>
                  <a:pt x="4125598" y="6858002"/>
                  <a:pt x="4125598" y="6858002"/>
                </a:cubicBezTo>
                <a:lnTo>
                  <a:pt x="4125976" y="6857600"/>
                </a:ln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2C6246-C682-C745-77D1-0D260259D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43466"/>
            <a:ext cx="2590799" cy="499533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Need Help?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A1464FC-2B7D-732B-B97F-54264A851B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0255110"/>
              </p:ext>
            </p:extLst>
          </p:nvPr>
        </p:nvGraphicFramePr>
        <p:xfrm>
          <a:off x="4808601" y="901700"/>
          <a:ext cx="6545199" cy="48201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474300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6AF6706C-CF07-43A1-BCC4-CBA5D3382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68459C5-B204-2CA4-5269-653E09A33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4" y="639097"/>
            <a:ext cx="4789678" cy="37466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dirty="0"/>
              <a:t>Want to be a Python Jedi?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C6B78-7015-BD9C-7401-9C6000885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4" y="4385732"/>
            <a:ext cx="4813437" cy="183808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r">
              <a:buNone/>
            </a:pPr>
            <a:r>
              <a:rPr lang="en-US" cap="all"/>
              <a:t>Check out Rene’s JACS material from previous years - </a:t>
            </a:r>
            <a:r>
              <a:rPr lang="en-US" cap="all">
                <a:hlinkClick r:id="rId4"/>
              </a:rPr>
              <a:t>https://github.com/bretonr/python_skills</a:t>
            </a:r>
            <a:endParaRPr lang="en-US" cap="al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FFBF29-99B2-C559-D03D-56199B6163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6606" y="772932"/>
            <a:ext cx="5471927" cy="5307769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624838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6AF6706C-CF07-43A1-BCC4-CBA5D3382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68459C5-B204-2CA4-5269-653E09A33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4" y="639097"/>
            <a:ext cx="4789678" cy="37466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dirty="0"/>
              <a:t>PEP-8 Documentation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C6B78-7015-BD9C-7401-9C6000885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4" y="4385732"/>
            <a:ext cx="4813437" cy="183808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r">
              <a:buNone/>
            </a:pPr>
            <a:r>
              <a:rPr lang="en-US" cap="all" dirty="0"/>
              <a:t>Style Guide for Python Code- </a:t>
            </a:r>
            <a:r>
              <a:rPr lang="en-GB" dirty="0">
                <a:hlinkClick r:id="rId4"/>
              </a:rPr>
              <a:t>https://peps.python.org/pep-0008/</a:t>
            </a:r>
            <a:endParaRPr lang="en-GB" dirty="0"/>
          </a:p>
          <a:p>
            <a:pPr marL="0" indent="0" algn="r">
              <a:buNone/>
            </a:pPr>
            <a:endParaRPr lang="en-US" cap="al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8A3608-176A-6BA7-3C09-5DAA50121E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6606" y="1600561"/>
            <a:ext cx="5471927" cy="3652511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59770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5EF78-BD6B-9EBD-5647-7D7221FCD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>
            <a:normAutofit/>
          </a:bodyPr>
          <a:lstStyle/>
          <a:p>
            <a:r>
              <a:rPr lang="en-GB" dirty="0"/>
              <a:t>Matplotlib Guide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FDAA3-F2FC-9948-DA15-5E0B573DB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78" y="2261420"/>
            <a:ext cx="4002936" cy="36379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Want a quick start guide to </a:t>
            </a:r>
            <a:r>
              <a:rPr lang="en-GB" dirty="0" err="1"/>
              <a:t>visualisating</a:t>
            </a:r>
            <a:r>
              <a:rPr lang="en-GB" dirty="0"/>
              <a:t> data in Python using Matplotlib?</a:t>
            </a:r>
            <a:br>
              <a:rPr lang="en-GB" dirty="0"/>
            </a:br>
            <a:br>
              <a:rPr lang="en-GB" dirty="0"/>
            </a:br>
            <a:r>
              <a:rPr lang="en-GB" dirty="0"/>
              <a:t>Check out Josh Hayes’ repo: </a:t>
            </a:r>
            <a:r>
              <a:rPr lang="en-GB" dirty="0">
                <a:hlinkClick r:id="rId3"/>
              </a:rPr>
              <a:t>https://github.com/joshjchayes/matplotlib_guide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9A9203-0300-A867-63DC-437C98BD9F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9752" y="1633499"/>
            <a:ext cx="6095593" cy="3428770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85607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88A92-B4C9-44E2-276F-2E3F76135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49BC6-4B49-F73B-AEC0-EEFCEEFDE9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074" name="Picture 2" descr="We discovered why giant pandas are black and white: here's how">
            <a:extLst>
              <a:ext uri="{FF2B5EF4-FFF2-40B4-BE49-F238E27FC236}">
                <a16:creationId xmlns:a16="http://schemas.microsoft.com/office/drawing/2014/main" id="{E40587CD-B49D-708C-CD9E-EC6B059C1A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6629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0614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8D8A6-2863-137A-8410-7C6E06255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1499" y="2600419"/>
            <a:ext cx="10131425" cy="1456267"/>
          </a:xfrm>
        </p:spPr>
        <p:txBody>
          <a:bodyPr/>
          <a:lstStyle/>
          <a:p>
            <a:pPr algn="ctr"/>
            <a:r>
              <a:rPr lang="en-GB" dirty="0"/>
              <a:t>Downloading Data</a:t>
            </a:r>
          </a:p>
        </p:txBody>
      </p:sp>
    </p:spTree>
    <p:extLst>
      <p:ext uri="{BB962C8B-B14F-4D97-AF65-F5344CB8AC3E}">
        <p14:creationId xmlns:p14="http://schemas.microsoft.com/office/powerpoint/2010/main" val="2226646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F65CD9-825D-44BD-8681-D42D260D4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2F64C47-BE0B-4DA4-A62F-C6922DD208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2"/>
            <a:ext cx="4125976" cy="6858002"/>
          </a:xfrm>
          <a:custGeom>
            <a:avLst/>
            <a:gdLst>
              <a:gd name="connsiteX0" fmla="*/ 4125976 w 4125976"/>
              <a:gd name="connsiteY0" fmla="*/ 0 h 6858002"/>
              <a:gd name="connsiteX1" fmla="*/ 1300393 w 4125976"/>
              <a:gd name="connsiteY1" fmla="*/ 0 h 6858002"/>
              <a:gd name="connsiteX2" fmla="*/ 1300393 w 4125976"/>
              <a:gd name="connsiteY2" fmla="*/ 2 h 6858002"/>
              <a:gd name="connsiteX3" fmla="*/ 1155520 w 4125976"/>
              <a:gd name="connsiteY3" fmla="*/ 2 h 6858002"/>
              <a:gd name="connsiteX4" fmla="*/ 1074856 w 4125976"/>
              <a:gd name="connsiteY4" fmla="*/ 88573 h 6858002"/>
              <a:gd name="connsiteX5" fmla="*/ 0 w 4125976"/>
              <a:gd name="connsiteY5" fmla="*/ 3396600 h 6858002"/>
              <a:gd name="connsiteX6" fmla="*/ 1222540 w 4125976"/>
              <a:gd name="connsiteY6" fmla="*/ 6858002 h 6858002"/>
              <a:gd name="connsiteX7" fmla="*/ 4125598 w 4125976"/>
              <a:gd name="connsiteY7" fmla="*/ 6858002 h 6858002"/>
              <a:gd name="connsiteX8" fmla="*/ 4125976 w 4125976"/>
              <a:gd name="connsiteY8" fmla="*/ 6857600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25976" h="6858002">
                <a:moveTo>
                  <a:pt x="4125976" y="0"/>
                </a:moveTo>
                <a:lnTo>
                  <a:pt x="1300393" y="0"/>
                </a:lnTo>
                <a:lnTo>
                  <a:pt x="1300393" y="2"/>
                </a:lnTo>
                <a:lnTo>
                  <a:pt x="1155520" y="2"/>
                </a:lnTo>
                <a:lnTo>
                  <a:pt x="1074856" y="88573"/>
                </a:lnTo>
                <a:cubicBezTo>
                  <a:pt x="422987" y="841260"/>
                  <a:pt x="0" y="2042663"/>
                  <a:pt x="0" y="3396600"/>
                </a:cubicBezTo>
                <a:cubicBezTo>
                  <a:pt x="0" y="4846647"/>
                  <a:pt x="488259" y="6121285"/>
                  <a:pt x="1222540" y="6858002"/>
                </a:cubicBezTo>
                <a:cubicBezTo>
                  <a:pt x="4125598" y="6858002"/>
                  <a:pt x="4125598" y="6858002"/>
                  <a:pt x="4125598" y="6858002"/>
                </a:cubicBezTo>
                <a:lnTo>
                  <a:pt x="4125976" y="6857600"/>
                </a:ln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BB0CFA-F43C-A690-2C93-98478DBD0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43466"/>
            <a:ext cx="2590799" cy="4995333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Methods to Download Data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AE7FC42-2273-9566-9677-9B8E596BF2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5009335"/>
              </p:ext>
            </p:extLst>
          </p:nvPr>
        </p:nvGraphicFramePr>
        <p:xfrm>
          <a:off x="4808601" y="901700"/>
          <a:ext cx="6545199" cy="48201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558045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8D8A6-2863-137A-8410-7C6E06255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1499" y="2600419"/>
            <a:ext cx="10131425" cy="1456267"/>
          </a:xfrm>
        </p:spPr>
        <p:txBody>
          <a:bodyPr/>
          <a:lstStyle/>
          <a:p>
            <a:pPr algn="ctr"/>
            <a:r>
              <a:rPr lang="en-GB" dirty="0"/>
              <a:t>File Formats</a:t>
            </a:r>
          </a:p>
        </p:txBody>
      </p:sp>
    </p:spTree>
    <p:extLst>
      <p:ext uri="{BB962C8B-B14F-4D97-AF65-F5344CB8AC3E}">
        <p14:creationId xmlns:p14="http://schemas.microsoft.com/office/powerpoint/2010/main" val="30908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B8C97-B23C-9C92-8FD7-307BB1F48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5806" y="643463"/>
            <a:ext cx="3706762" cy="1608124"/>
          </a:xfrm>
        </p:spPr>
        <p:txBody>
          <a:bodyPr>
            <a:normAutofit/>
          </a:bodyPr>
          <a:lstStyle/>
          <a:p>
            <a:r>
              <a:rPr lang="en-GB" dirty="0"/>
              <a:t>Common Types</a:t>
            </a:r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48473253-6318-877B-9A74-30AA4194A08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6485" b="-2"/>
          <a:stretch/>
        </p:blipFill>
        <p:spPr>
          <a:xfrm>
            <a:off x="20" y="975"/>
            <a:ext cx="7552924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B67F6-8A28-A5C0-2F0F-2188B7484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5806" y="2251587"/>
            <a:ext cx="3706762" cy="3972232"/>
          </a:xfrm>
        </p:spPr>
        <p:txBody>
          <a:bodyPr>
            <a:normAutofit/>
          </a:bodyPr>
          <a:lstStyle/>
          <a:p>
            <a:r>
              <a:rPr lang="en-GB" dirty="0"/>
              <a:t>Typical data formats that you will encounter:</a:t>
            </a:r>
          </a:p>
          <a:p>
            <a:pPr lvl="1"/>
            <a:r>
              <a:rPr lang="en-GB" dirty="0"/>
              <a:t>CSV (Comma-Separated Value)</a:t>
            </a:r>
          </a:p>
          <a:p>
            <a:pPr lvl="1"/>
            <a:r>
              <a:rPr lang="en-GB" dirty="0"/>
              <a:t>TXT (Text File)</a:t>
            </a:r>
          </a:p>
          <a:p>
            <a:pPr lvl="1"/>
            <a:r>
              <a:rPr lang="en-GB" dirty="0" err="1"/>
              <a:t>Dat</a:t>
            </a:r>
            <a:r>
              <a:rPr lang="en-GB" dirty="0"/>
              <a:t> (Data File) </a:t>
            </a:r>
          </a:p>
        </p:txBody>
      </p:sp>
    </p:spTree>
    <p:extLst>
      <p:ext uri="{BB962C8B-B14F-4D97-AF65-F5344CB8AC3E}">
        <p14:creationId xmlns:p14="http://schemas.microsoft.com/office/powerpoint/2010/main" val="1315585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6E1A1-34E4-FEAF-5B2D-52B32EBD7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EE2B9-BB5F-587C-D58D-9BCB907AB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1513" y="3513667"/>
            <a:ext cx="5556952" cy="3649133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Image Credit: Science Telescope Science Institute</a:t>
            </a:r>
          </a:p>
        </p:txBody>
      </p:sp>
      <p:pic>
        <p:nvPicPr>
          <p:cNvPr id="1028" name="Picture 4" descr="2.2 FITS File Format">
            <a:extLst>
              <a:ext uri="{FF2B5EF4-FFF2-40B4-BE49-F238E27FC236}">
                <a16:creationId xmlns:a16="http://schemas.microsoft.com/office/drawing/2014/main" id="{59897D21-E314-EAD4-F5ED-5600A16B3C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7200" y="1337733"/>
            <a:ext cx="6822673" cy="3669337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C286CD0-D670-539B-A84B-EBD32A19D329}"/>
              </a:ext>
            </a:extLst>
          </p:cNvPr>
          <p:cNvSpPr txBox="1">
            <a:spLocks/>
          </p:cNvSpPr>
          <p:nvPr/>
        </p:nvSpPr>
        <p:spPr>
          <a:xfrm>
            <a:off x="685801" y="1414791"/>
            <a:ext cx="4581524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Data format that can hold multiple sets of data</a:t>
            </a:r>
          </a:p>
          <a:p>
            <a:r>
              <a:rPr lang="en-GB" dirty="0"/>
              <a:t>Described by the header</a:t>
            </a:r>
          </a:p>
          <a:p>
            <a:r>
              <a:rPr lang="en-GB" dirty="0"/>
              <a:t>Can be accessed/viewed with:</a:t>
            </a:r>
          </a:p>
          <a:p>
            <a:pPr lvl="1"/>
            <a:r>
              <a:rPr lang="en-GB" dirty="0"/>
              <a:t>Specialised programs</a:t>
            </a:r>
          </a:p>
          <a:p>
            <a:pPr lvl="1"/>
            <a:r>
              <a:rPr lang="en-GB" dirty="0" err="1"/>
              <a:t>Astropy</a:t>
            </a:r>
            <a:endParaRPr lang="en-GB" dirty="0"/>
          </a:p>
          <a:p>
            <a:pPr lvl="1"/>
            <a:r>
              <a:rPr lang="en-GB" dirty="0"/>
              <a:t>DS9</a:t>
            </a:r>
          </a:p>
        </p:txBody>
      </p:sp>
    </p:spTree>
    <p:extLst>
      <p:ext uri="{BB962C8B-B14F-4D97-AF65-F5344CB8AC3E}">
        <p14:creationId xmlns:p14="http://schemas.microsoft.com/office/powerpoint/2010/main" val="946146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e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jpeg"/></Relationships>
</file>

<file path=ppt/theme/_rels/them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theme/_rels/them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eg"/></Relationships>
</file>

<file path=ppt/theme/theme1.xml><?xml version="1.0" encoding="utf-8"?>
<a:theme xmlns:a="http://schemas.openxmlformats.org/drawingml/2006/main" name="5_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3.xml><?xml version="1.0" encoding="utf-8"?>
<a:theme xmlns:a="http://schemas.openxmlformats.org/drawingml/2006/main" name="2_Celestial">
  <a:themeElements>
    <a:clrScheme name="Celestial">
      <a:dk1>
        <a:sysClr val="windowText" lastClr="000000"/>
      </a:dk1>
      <a:lt1>
        <a:sysClr val="window" lastClr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B36E0D05-787B-4C61-8268-2D6C1FBEDA32}"/>
    </a:ext>
  </a:extLst>
</a:theme>
</file>

<file path=ppt/theme/theme4.xml><?xml version="1.0" encoding="utf-8"?>
<a:theme xmlns:a="http://schemas.openxmlformats.org/drawingml/2006/main" name="3_Celestial">
  <a:themeElements>
    <a:clrScheme name="Celestial">
      <a:dk1>
        <a:sysClr val="windowText" lastClr="000000"/>
      </a:dk1>
      <a:lt1>
        <a:sysClr val="window" lastClr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B36E0D05-787B-4C61-8268-2D6C1FBEDA32}"/>
    </a:ext>
  </a:extLst>
</a:theme>
</file>

<file path=ppt/theme/theme5.xml><?xml version="1.0" encoding="utf-8"?>
<a:theme xmlns:a="http://schemas.openxmlformats.org/drawingml/2006/main" name="4_Celestial">
  <a:themeElements>
    <a:clrScheme name="Celestial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E44E6A2F-09CD-4BE0-B42D-107FF03CEED6}"/>
    </a:ext>
  </a:extLst>
</a:theme>
</file>

<file path=ppt/theme/theme6.xml><?xml version="1.0" encoding="utf-8"?>
<a:theme xmlns:a="http://schemas.openxmlformats.org/drawingml/2006/main" name="6_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ppt/theme/theme7.xml><?xml version="1.0" encoding="utf-8"?>
<a:theme xmlns:a="http://schemas.openxmlformats.org/drawingml/2006/main" name="7_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8.xml><?xml version="1.0" encoding="utf-8"?>
<a:theme xmlns:a="http://schemas.openxmlformats.org/drawingml/2006/main" name="8_Celestial">
  <a:themeElements>
    <a:clrScheme name="Celestial">
      <a:dk1>
        <a:sysClr val="windowText" lastClr="000000"/>
      </a:dk1>
      <a:lt1>
        <a:sysClr val="window" lastClr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B36E0D05-787B-4C61-8268-2D6C1FBEDA32}"/>
    </a:ext>
  </a:extLst>
</a:theme>
</file>

<file path=ppt/theme/theme9.xml><?xml version="1.0" encoding="utf-8"?>
<a:theme xmlns:a="http://schemas.openxmlformats.org/drawingml/2006/main" name="1_Celestial">
  <a:themeElements>
    <a:clrScheme name="Celestial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E44E6A2F-09CD-4BE0-B42D-107FF03CEE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2395</TotalTime>
  <Words>1178</Words>
  <Application>Microsoft Office PowerPoint</Application>
  <PresentationFormat>Widescreen</PresentationFormat>
  <Paragraphs>155</Paragraphs>
  <Slides>35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9</vt:i4>
      </vt:variant>
      <vt:variant>
        <vt:lpstr>Slide Titles</vt:lpstr>
      </vt:variant>
      <vt:variant>
        <vt:i4>35</vt:i4>
      </vt:variant>
    </vt:vector>
  </HeadingPairs>
  <TitlesOfParts>
    <vt:vector size="47" baseType="lpstr">
      <vt:lpstr>Arial</vt:lpstr>
      <vt:lpstr>Calibri</vt:lpstr>
      <vt:lpstr>Calibri Light</vt:lpstr>
      <vt:lpstr>5_Celestial</vt:lpstr>
      <vt:lpstr>Celestial</vt:lpstr>
      <vt:lpstr>2_Celestial</vt:lpstr>
      <vt:lpstr>3_Celestial</vt:lpstr>
      <vt:lpstr>4_Celestial</vt:lpstr>
      <vt:lpstr>6_Celestial</vt:lpstr>
      <vt:lpstr>7_Celestial</vt:lpstr>
      <vt:lpstr>8_Celestial</vt:lpstr>
      <vt:lpstr>1_Celestial</vt:lpstr>
      <vt:lpstr>Quick Start With Astro-Data  It’s not all Black and White with Pandas</vt:lpstr>
      <vt:lpstr>Disclaimer</vt:lpstr>
      <vt:lpstr>Resources – Follow Along</vt:lpstr>
      <vt:lpstr>PowerPoint Presentation</vt:lpstr>
      <vt:lpstr>Downloading Data</vt:lpstr>
      <vt:lpstr>Methods to Download Data</vt:lpstr>
      <vt:lpstr>File Formats</vt:lpstr>
      <vt:lpstr>Common Types</vt:lpstr>
      <vt:lpstr>FITS</vt:lpstr>
      <vt:lpstr>HDF5/H5 FIles</vt:lpstr>
      <vt:lpstr>Loading In Data Files</vt:lpstr>
      <vt:lpstr>Common Packages to Load in Files</vt:lpstr>
      <vt:lpstr>Loading in Big Files</vt:lpstr>
      <vt:lpstr>Processing Data Files</vt:lpstr>
      <vt:lpstr>Common Methods to Process Data FIles</vt:lpstr>
      <vt:lpstr>Visualising Data</vt:lpstr>
      <vt:lpstr>Matplotlib</vt:lpstr>
      <vt:lpstr>Seaborn</vt:lpstr>
      <vt:lpstr>PILLOW</vt:lpstr>
      <vt:lpstr>ACTIVITY TIME</vt:lpstr>
      <vt:lpstr>Storing Data</vt:lpstr>
      <vt:lpstr>Data Ndarrays</vt:lpstr>
      <vt:lpstr>Caching Data</vt:lpstr>
      <vt:lpstr>Arrays</vt:lpstr>
      <vt:lpstr>Dictionaries</vt:lpstr>
      <vt:lpstr>Homework</vt:lpstr>
      <vt:lpstr>TIPS</vt:lpstr>
      <vt:lpstr>Pseudocode</vt:lpstr>
      <vt:lpstr>Common Libraries</vt:lpstr>
      <vt:lpstr>Debugging</vt:lpstr>
      <vt:lpstr>Additional Resources</vt:lpstr>
      <vt:lpstr>Need Help?</vt:lpstr>
      <vt:lpstr>Want to be a Python Jedi?</vt:lpstr>
      <vt:lpstr>PEP-8 Documentation </vt:lpstr>
      <vt:lpstr>Matplotlib Guide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survival Guide to Python From Zero to Hero</dc:title>
  <dc:creator>Soheb Mandhai</dc:creator>
  <cp:lastModifiedBy>Soheb Mandhai</cp:lastModifiedBy>
  <cp:revision>200</cp:revision>
  <dcterms:created xsi:type="dcterms:W3CDTF">2022-11-08T22:59:04Z</dcterms:created>
  <dcterms:modified xsi:type="dcterms:W3CDTF">2023-02-22T18:55:59Z</dcterms:modified>
</cp:coreProperties>
</file>