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009-5945-4A4D-ADE8-83FF5592F98D}" type="datetimeFigureOut">
              <a:rPr lang="en-ZA" smtClean="0"/>
              <a:t>2022/03/03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0CC6-7FCD-4ED0-B901-8C3C1CB8B2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146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009-5945-4A4D-ADE8-83FF5592F98D}" type="datetimeFigureOut">
              <a:rPr lang="en-ZA" smtClean="0"/>
              <a:t>2022/03/03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0CC6-7FCD-4ED0-B901-8C3C1CB8B2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451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009-5945-4A4D-ADE8-83FF5592F98D}" type="datetimeFigureOut">
              <a:rPr lang="en-ZA" smtClean="0"/>
              <a:t>2022/03/03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0CC6-7FCD-4ED0-B901-8C3C1CB8B2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061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009-5945-4A4D-ADE8-83FF5592F98D}" type="datetimeFigureOut">
              <a:rPr lang="en-ZA" smtClean="0"/>
              <a:t>2022/03/03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0CC6-7FCD-4ED0-B901-8C3C1CB8B2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151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009-5945-4A4D-ADE8-83FF5592F98D}" type="datetimeFigureOut">
              <a:rPr lang="en-ZA" smtClean="0"/>
              <a:t>2022/03/03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0CC6-7FCD-4ED0-B901-8C3C1CB8B2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677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009-5945-4A4D-ADE8-83FF5592F98D}" type="datetimeFigureOut">
              <a:rPr lang="en-ZA" smtClean="0"/>
              <a:t>2022/03/03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0CC6-7FCD-4ED0-B901-8C3C1CB8B2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24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009-5945-4A4D-ADE8-83FF5592F98D}" type="datetimeFigureOut">
              <a:rPr lang="en-ZA" smtClean="0"/>
              <a:t>2022/03/03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0CC6-7FCD-4ED0-B901-8C3C1CB8B2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963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009-5945-4A4D-ADE8-83FF5592F98D}" type="datetimeFigureOut">
              <a:rPr lang="en-ZA" smtClean="0"/>
              <a:t>2022/03/03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0CC6-7FCD-4ED0-B901-8C3C1CB8B2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825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009-5945-4A4D-ADE8-83FF5592F98D}" type="datetimeFigureOut">
              <a:rPr lang="en-ZA" smtClean="0"/>
              <a:t>2022/03/03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0CC6-7FCD-4ED0-B901-8C3C1CB8B2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32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009-5945-4A4D-ADE8-83FF5592F98D}" type="datetimeFigureOut">
              <a:rPr lang="en-ZA" smtClean="0"/>
              <a:t>2022/03/03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0CC6-7FCD-4ED0-B901-8C3C1CB8B2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286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009-5945-4A4D-ADE8-83FF5592F98D}" type="datetimeFigureOut">
              <a:rPr lang="en-ZA" smtClean="0"/>
              <a:t>2022/03/03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0CC6-7FCD-4ED0-B901-8C3C1CB8B2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293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C4009-5945-4A4D-ADE8-83FF5592F98D}" type="datetimeFigureOut">
              <a:rPr lang="en-ZA" smtClean="0"/>
              <a:t>2022/03/03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0CC6-7FCD-4ED0-B901-8C3C1CB8B2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0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b="1" dirty="0" smtClean="0"/>
              <a:t>Analysis of SA Banking Industry</a:t>
            </a:r>
            <a:endParaRPr lang="en-Z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b="1" dirty="0" smtClean="0"/>
              <a:t>Presented by Smangaliso Zuma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180846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Scope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Purpose of this presentation </a:t>
            </a:r>
          </a:p>
          <a:p>
            <a:r>
              <a:rPr lang="en-ZA" dirty="0" smtClean="0"/>
              <a:t>Loans and deposits </a:t>
            </a:r>
          </a:p>
          <a:p>
            <a:r>
              <a:rPr lang="en-ZA" dirty="0" smtClean="0"/>
              <a:t>Market share </a:t>
            </a:r>
          </a:p>
          <a:p>
            <a:r>
              <a:rPr lang="en-ZA" dirty="0" smtClean="0"/>
              <a:t>Loan to deposit ratio</a:t>
            </a:r>
          </a:p>
          <a:p>
            <a:r>
              <a:rPr lang="en-ZA" dirty="0" smtClean="0"/>
              <a:t>Mortgages</a:t>
            </a:r>
          </a:p>
          <a:p>
            <a:r>
              <a:rPr lang="en-ZA" dirty="0" smtClean="0"/>
              <a:t>Investments</a:t>
            </a:r>
          </a:p>
          <a:p>
            <a:r>
              <a:rPr lang="en-ZA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4715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Purpose of this presentation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Conduct a Banking industry analysis with a focus on:</a:t>
            </a:r>
          </a:p>
          <a:p>
            <a:pPr lvl="1"/>
            <a:r>
              <a:rPr lang="en-ZA" dirty="0" smtClean="0"/>
              <a:t>Loans and deposits</a:t>
            </a:r>
          </a:p>
          <a:p>
            <a:pPr lvl="1"/>
            <a:r>
              <a:rPr lang="en-ZA" dirty="0" smtClean="0"/>
              <a:t>Market share</a:t>
            </a:r>
          </a:p>
          <a:p>
            <a:pPr lvl="1"/>
            <a:r>
              <a:rPr lang="en-ZA" dirty="0" smtClean="0"/>
              <a:t>Loan to deposit ratio</a:t>
            </a:r>
          </a:p>
          <a:p>
            <a:pPr lvl="1"/>
            <a:r>
              <a:rPr lang="en-ZA" dirty="0" smtClean="0"/>
              <a:t>Mortgages</a:t>
            </a:r>
          </a:p>
          <a:p>
            <a:pPr lvl="1"/>
            <a:r>
              <a:rPr lang="en-ZA" dirty="0" smtClean="0"/>
              <a:t>Investments</a:t>
            </a:r>
          </a:p>
          <a:p>
            <a:pPr marL="457200" lvl="1" indent="0">
              <a:buNone/>
            </a:pPr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9228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Loans and Deposits</a:t>
            </a:r>
            <a:endParaRPr lang="en-ZA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80" y="1825625"/>
            <a:ext cx="7614840" cy="4351338"/>
          </a:xfrm>
        </p:spPr>
      </p:pic>
    </p:spTree>
    <p:extLst>
      <p:ext uri="{BB962C8B-B14F-4D97-AF65-F5344CB8AC3E}">
        <p14:creationId xmlns:p14="http://schemas.microsoft.com/office/powerpoint/2010/main" val="401254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Market Share</a:t>
            </a:r>
            <a:endParaRPr lang="en-ZA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95" y="1825625"/>
            <a:ext cx="6942862" cy="4860000"/>
          </a:xfrm>
        </p:spPr>
      </p:pic>
    </p:spTree>
    <p:extLst>
      <p:ext uri="{BB962C8B-B14F-4D97-AF65-F5344CB8AC3E}">
        <p14:creationId xmlns:p14="http://schemas.microsoft.com/office/powerpoint/2010/main" val="72231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Loan to deposit ratio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5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60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Analysis of SA Banking Industry</vt:lpstr>
      <vt:lpstr>Scope</vt:lpstr>
      <vt:lpstr>Purpose of this presentation</vt:lpstr>
      <vt:lpstr>Loans and Deposits</vt:lpstr>
      <vt:lpstr>Market Share</vt:lpstr>
      <vt:lpstr>Loan to deposit ratio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SA Banking Industry</dc:title>
  <dc:creator>smanga</dc:creator>
  <cp:lastModifiedBy>smanga</cp:lastModifiedBy>
  <cp:revision>6</cp:revision>
  <dcterms:created xsi:type="dcterms:W3CDTF">2022-03-03T09:28:47Z</dcterms:created>
  <dcterms:modified xsi:type="dcterms:W3CDTF">2022-03-07T06:05:10Z</dcterms:modified>
</cp:coreProperties>
</file>