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c82dc6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c82dc6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c82dc6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c82dc6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c82dc64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c82dc64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8f423eb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8f423eb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8f423eb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8f423eb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8f423eb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8f423eb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c82dc6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c82dc6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8f423eb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8f423eb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c82dc6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c82dc6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c82dc6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c82dc6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c82dc6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c82dc6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://drive.google.com/file/d/1s2Q7ZrT0f4q6FRm-UOzM-7jX7_BdhVWY/view" TargetMode="External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://drive.google.com/file/d/1HuuLQhkf3GJkwf-X13K-jPIlMVUlHg8p/view" TargetMode="External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0HWw0roVfL-q8cOxQhBzA7YF8XincqKa/view" TargetMode="External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Autómatas Celulares: “Off-Lattice”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987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Grupo 4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Santiago Manganaro Bello (56289)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Agustín Ignacio Vazquez (55354)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Animación: Caso B - Alto ruido, Alta densidad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375" y="1979050"/>
            <a:ext cx="3043600" cy="25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177925" y="4529675"/>
            <a:ext cx="234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00 iteraciones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=300, </a:t>
            </a:r>
            <a:r>
              <a:rPr i="1"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=7, 𝜂 = 2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17125" y="1900025"/>
            <a:ext cx="386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Sistema “desordenado”</a:t>
            </a:r>
            <a:endParaRPr/>
          </a:p>
        </p:txBody>
      </p:sp>
      <p:pic>
        <p:nvPicPr>
          <p:cNvPr id="156" name="Google Shape;156;p22" title="HighPHighD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625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Animación: Caso C - Bajo ruido, Alta densidad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147700" y="4501900"/>
            <a:ext cx="234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 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iteraciones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=300, </a:t>
            </a:r>
            <a:r>
              <a:rPr i="1"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=7, 𝜂 = 0.1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5" y="1910450"/>
            <a:ext cx="3005675" cy="26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1008750" y="1853850"/>
            <a:ext cx="2692500" cy="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Sistema “ordenado”</a:t>
            </a:r>
            <a:endParaRPr/>
          </a:p>
        </p:txBody>
      </p:sp>
      <p:pic>
        <p:nvPicPr>
          <p:cNvPr id="165" name="Google Shape;165;p23" title="LowPHighD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25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267825" y="1940400"/>
            <a:ext cx="833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41300" lvl="0" marL="809999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 valor de</a:t>
            </a:r>
            <a:r>
              <a:rPr i="1" lang="es" sz="1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está relacionado con el valor del radio de interacción. 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41300" lvl="0" marL="809999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Cuanto menor es la relación rc/L, más pronunciada es la caída de la curva de polarización.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41300" lvl="0" marL="809999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mayor nivel de perturbación, se pierde convergencia y el sistema resulta más desordenado.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41300" lvl="0" marL="809999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medida que baja la densidad, la oscilación se produce a valores de perturbación más bajos.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41300" lvl="0" marL="809999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mayor densidad, aumenta la convergencia y el sistema resulta más ordenado. 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Autómata</a:t>
            </a:r>
            <a:r>
              <a:rPr lang="es"/>
              <a:t> celular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66625" y="1853850"/>
            <a:ext cx="76887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Modelo matemático para un sistema dinámico que evoluciona en pasos discretos.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Componentes idénticas, comportamiento complejo en conjunto.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Número finito de estados discretos actualizados </a:t>
            </a:r>
            <a:r>
              <a:rPr lang="es" sz="2100"/>
              <a:t>simultáneamente</a:t>
            </a:r>
            <a:r>
              <a:rPr lang="es" sz="2100"/>
              <a:t> en cada paso temporal.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Reglas </a:t>
            </a:r>
            <a:r>
              <a:rPr lang="es" sz="2100"/>
              <a:t>determinísticas</a:t>
            </a:r>
            <a:r>
              <a:rPr lang="es" sz="2100"/>
              <a:t> para la evolución de una celda que depende solamente de un vecindario local.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agentes autopropulsados</a:t>
            </a:r>
            <a:endParaRPr/>
          </a:p>
        </p:txBody>
      </p:sp>
      <p:pic>
        <p:nvPicPr>
          <p:cNvPr descr="Captura de pantalla 2016-08-29 a las 10.32.36 p.m..png"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13" y="2060350"/>
            <a:ext cx="3444124" cy="51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6-08-29 a las 10.32.58 p.m..png"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25" y="3105000"/>
            <a:ext cx="3444100" cy="555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8-29 at 5.19.25 PM.png"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000" y="4089500"/>
            <a:ext cx="1924625" cy="7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306525" y="2060350"/>
            <a:ext cx="44730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Celda tamaño 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Cantidad de </a:t>
            </a:r>
            <a:r>
              <a:rPr lang="es" sz="1800"/>
              <a:t>partículas</a:t>
            </a:r>
            <a:r>
              <a:rPr lang="es" sz="1800"/>
              <a:t> 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Radio de </a:t>
            </a:r>
            <a:r>
              <a:rPr lang="es" sz="1800"/>
              <a:t>interacción</a:t>
            </a:r>
            <a:r>
              <a:rPr lang="es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Intervalo de tiempo.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Condiciones iniciales (x, </a:t>
            </a:r>
            <a:r>
              <a:rPr lang="es" sz="1800"/>
              <a:t>módulo</a:t>
            </a:r>
            <a:r>
              <a:rPr lang="es" sz="1800"/>
              <a:t> y </a:t>
            </a:r>
            <a:r>
              <a:rPr lang="es" sz="1800"/>
              <a:t>dirección</a:t>
            </a:r>
            <a:r>
              <a:rPr lang="es" sz="1800"/>
              <a:t> de v).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Perturbación</a:t>
            </a:r>
            <a:r>
              <a:rPr lang="es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Valor absoluto de la velocidad promedio normalizada.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	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Generación de un archivo con la evolución temporal del sistema.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Generación de un archivo con los valores de polarización temporal del sistema, para observar características de convergencia (o la no convergencia) del sistema.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Generación de archivos dinámicos aleatorios con distintas densidades, para así generalizar el comportamiento de las partículas de acuerdo a los parámetros de entrada.</a:t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 búsqueda vecinos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44814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</a:t>
            </a:r>
            <a:r>
              <a:rPr lang="es"/>
              <a:t>ejora en la búsqueda  a una complejidad promedio de O(n), frente a un algoritmo de fuerza bruta con complejidad O(n2).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</a:t>
            </a:r>
            <a:r>
              <a:rPr lang="es"/>
              <a:t>onsiste en dividir el espacio en celdas de longitud M, asignar las partículas a las celdas según su ubicación y sólo calcular distancias entre partículas dentro de la celda asignada y celdas vecinas a la misma.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775" y="1884700"/>
            <a:ext cx="29203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Resultados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10600" y="1853850"/>
            <a:ext cx="391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Tiempo total de </a:t>
            </a:r>
            <a:r>
              <a:rPr lang="es"/>
              <a:t>simulación (2000 iteraciones)</a:t>
            </a:r>
            <a:r>
              <a:rPr lang="es"/>
              <a:t>.</a:t>
            </a:r>
            <a:endParaRPr/>
          </a:p>
        </p:txBody>
      </p:sp>
      <p:pic>
        <p:nvPicPr>
          <p:cNvPr id="122" name="Google Shape;122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38" y="2348350"/>
            <a:ext cx="4127975" cy="25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425" y="830375"/>
            <a:ext cx="3912825" cy="24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117375" y="3257725"/>
            <a:ext cx="36549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Sin importar condiciones iniciales, para cada </a:t>
            </a:r>
            <a:r>
              <a:rPr lang="es"/>
              <a:t>perturbación</a:t>
            </a:r>
            <a:r>
              <a:rPr lang="es"/>
              <a:t>, s</a:t>
            </a:r>
            <a:r>
              <a:rPr lang="es"/>
              <a:t>e converge a un valor  va aproximado y promedio</a:t>
            </a:r>
            <a:r>
              <a:rPr lang="es"/>
              <a:t> (Errores menores al 5%).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“Va” y ruido.</a:t>
            </a:r>
            <a:r>
              <a:rPr lang="es"/>
              <a:t> 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359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</a:t>
            </a:r>
            <a:r>
              <a:rPr lang="es" sz="1400"/>
              <a:t>erturbación alta, “va” tiende a 0; perturbación baja, “va” cerca de 1.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Menor ruido, mayor orden del sistema.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N= 50, 400 y 3000. A mayor número de partículas el descenso es más empinado.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Errores </a:t>
            </a:r>
            <a:r>
              <a:rPr lang="es" sz="1400"/>
              <a:t>estadísticos</a:t>
            </a:r>
            <a:r>
              <a:rPr lang="es" sz="1400"/>
              <a:t> del orden del 5%.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1" name="Google Shape;131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525" y="1547675"/>
            <a:ext cx="46005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“Va” y densidad. 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359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Densidad</a:t>
            </a:r>
            <a:r>
              <a:rPr lang="es" sz="1400"/>
              <a:t> alta, “va” tiende a 1; densidad baja, “va” cerca de 0.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Mayor densidad, mayor orden del sistema.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N= 50, 400 y 3000. A mayor número de partículas el descenso es más empinado. </a:t>
            </a:r>
            <a:endParaRPr sz="1400"/>
          </a:p>
        </p:txBody>
      </p:sp>
      <p:pic>
        <p:nvPicPr>
          <p:cNvPr id="138" name="Google Shape;138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625" y="1913925"/>
            <a:ext cx="4519650" cy="279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Animación: Caso A - Bajo ruido, Baja densidad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260500" y="4521700"/>
            <a:ext cx="234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 iteraciones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=300, </a:t>
            </a:r>
            <a:r>
              <a:rPr i="1"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=25, 𝜂 = 0.1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875" y="1826500"/>
            <a:ext cx="2997761" cy="27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99700" y="1767425"/>
            <a:ext cx="386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Sistema “ordenado en grupos”</a:t>
            </a:r>
            <a:endParaRPr/>
          </a:p>
        </p:txBody>
      </p:sp>
      <p:pic>
        <p:nvPicPr>
          <p:cNvPr id="147" name="Google Shape;147;p21" title="LowPLowD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8538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