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7" r:id="rId1"/>
  </p:sldMasterIdLst>
  <p:notesMasterIdLst>
    <p:notesMasterId r:id="rId8"/>
  </p:notesMasterIdLst>
  <p:sldIdLst>
    <p:sldId id="261"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4CE8A3A-6818-4E82-AD29-511D2D564A99}">
          <p14:sldIdLst>
            <p14:sldId id="261"/>
            <p14:sldId id="257"/>
            <p14:sldId id="258"/>
            <p14:sldId id="259"/>
            <p14:sldId id="26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2" d="100"/>
          <a:sy n="52" d="100"/>
        </p:scale>
        <p:origin x="108"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30020-309A-48C9-A195-7F8B0FB5C54C}"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A2FF4-4BE5-42B8-8FDB-3BDF38E36B20}" type="slidenum">
              <a:rPr lang="en-US" smtClean="0"/>
              <a:t>‹#›</a:t>
            </a:fld>
            <a:endParaRPr lang="en-US"/>
          </a:p>
        </p:txBody>
      </p:sp>
    </p:spTree>
    <p:extLst>
      <p:ext uri="{BB962C8B-B14F-4D97-AF65-F5344CB8AC3E}">
        <p14:creationId xmlns:p14="http://schemas.microsoft.com/office/powerpoint/2010/main" val="3827323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A2FF4-4BE5-42B8-8FDB-3BDF38E36B20}" type="slidenum">
              <a:rPr lang="en-US" smtClean="0"/>
              <a:t>2</a:t>
            </a:fld>
            <a:endParaRPr lang="en-US"/>
          </a:p>
        </p:txBody>
      </p:sp>
    </p:spTree>
    <p:extLst>
      <p:ext uri="{BB962C8B-B14F-4D97-AF65-F5344CB8AC3E}">
        <p14:creationId xmlns:p14="http://schemas.microsoft.com/office/powerpoint/2010/main" val="1791828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D6EE87-EBD5-4F12-A48A-63ACA297AC8F}" type="datetimeFigureOut">
              <a:rPr lang="en-US" smtClean="0"/>
              <a:t>12/4/2020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46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8208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9294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203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40155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8898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02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73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963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276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899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955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566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65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877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456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516203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298CD5-6C1E-4009-B41F-6DF62E31D3BE}" type="datetimeFigureOut">
              <a:rPr lang="en-US" smtClean="0"/>
              <a:pPr/>
              <a:t>12/4/2020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5833487"/>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Internet" TargetMode="External"/><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ww.kk.org/thetechnium/archives/2007/11/dimensions_of_t.php" TargetMode="External"/><Relationship Id="rId4" Type="http://schemas.openxmlformats.org/officeDocument/2006/relationships/hyperlink" Target="https://www.cisco.com/web/about/ac79/io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780558"/>
            <a:ext cx="6241816" cy="714413"/>
          </a:xfrm>
        </p:spPr>
        <p:txBody>
          <a:bodyPr/>
          <a:lstStyle/>
          <a:p>
            <a:r>
              <a:rPr lang="en-US" dirty="0" smtClean="0"/>
              <a:t>What is the internet of things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5939" r="25939"/>
          <a:stretch>
            <a:fillRect/>
          </a:stretch>
        </p:blipFill>
        <p:spPr>
          <a:xfrm>
            <a:off x="7537215" y="780558"/>
            <a:ext cx="3795134" cy="4949747"/>
          </a:xfrm>
          <a:prstGeom prst="roundRect">
            <a:avLst>
              <a:gd name="adj" fmla="val 0"/>
            </a:avLst>
          </a:prstGeom>
        </p:spPr>
      </p:pic>
      <p:sp>
        <p:nvSpPr>
          <p:cNvPr id="4" name="Text Placeholder 3"/>
          <p:cNvSpPr>
            <a:spLocks noGrp="1"/>
          </p:cNvSpPr>
          <p:nvPr>
            <p:ph type="body" sz="half" idx="2"/>
          </p:nvPr>
        </p:nvSpPr>
        <p:spPr>
          <a:xfrm>
            <a:off x="1295399" y="2191657"/>
            <a:ext cx="6241816" cy="3538648"/>
          </a:xfrm>
        </p:spPr>
        <p:txBody>
          <a:bodyPr>
            <a:noAutofit/>
          </a:bodyPr>
          <a:lstStyle/>
          <a:p>
            <a:r>
              <a:rPr lang="en-US" sz="2400" dirty="0"/>
              <a:t>The </a:t>
            </a:r>
            <a:r>
              <a:rPr lang="en-US" sz="2400" b="1" dirty="0"/>
              <a:t>Internet of things</a:t>
            </a:r>
            <a:r>
              <a:rPr lang="en-US" sz="2400" dirty="0"/>
              <a:t> (</a:t>
            </a:r>
            <a:r>
              <a:rPr lang="en-US" sz="2400" b="1" dirty="0" err="1"/>
              <a:t>IoT</a:t>
            </a:r>
            <a:r>
              <a:rPr lang="en-US" sz="2400" dirty="0"/>
              <a:t>) describes the network of physical objects—“things”—that are embedded with sensors, software, and other technologies for the purpose of connecting and exchanging data with other devices and systems over the </a:t>
            </a:r>
            <a:r>
              <a:rPr lang="en-US" sz="2400" dirty="0">
                <a:hlinkClick r:id="rId3" tooltip="Internet"/>
              </a:rPr>
              <a:t>Internet</a:t>
            </a:r>
            <a:endParaRPr lang="en-US" sz="2400" dirty="0"/>
          </a:p>
        </p:txBody>
      </p:sp>
    </p:spTree>
    <p:extLst>
      <p:ext uri="{BB962C8B-B14F-4D97-AF65-F5344CB8AC3E}">
        <p14:creationId xmlns:p14="http://schemas.microsoft.com/office/powerpoint/2010/main" val="177680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727169"/>
            <a:ext cx="3718455" cy="536855"/>
          </a:xfrm>
        </p:spPr>
        <p:txBody>
          <a:bodyPr/>
          <a:lstStyle/>
          <a:p>
            <a:r>
              <a:rPr lang="en-US" dirty="0" smtClean="0"/>
              <a:t>What is the history of </a:t>
            </a:r>
            <a:r>
              <a:rPr lang="en-US" dirty="0" err="1" smtClean="0"/>
              <a:t>IoT</a:t>
            </a:r>
            <a:endParaRPr lang="en-US" dirty="0"/>
          </a:p>
        </p:txBody>
      </p:sp>
      <p:pic>
        <p:nvPicPr>
          <p:cNvPr id="7" name="Picture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0317" y="848192"/>
            <a:ext cx="3642851" cy="4892675"/>
          </a:xfrm>
        </p:spPr>
      </p:pic>
      <p:sp>
        <p:nvSpPr>
          <p:cNvPr id="4" name="Text Placeholder 3"/>
          <p:cNvSpPr>
            <a:spLocks noGrp="1"/>
          </p:cNvSpPr>
          <p:nvPr>
            <p:ph type="body" sz="half" idx="2"/>
          </p:nvPr>
        </p:nvSpPr>
        <p:spPr>
          <a:xfrm>
            <a:off x="1105552" y="1264024"/>
            <a:ext cx="3718455" cy="2438404"/>
          </a:xfrm>
        </p:spPr>
        <p:txBody>
          <a:bodyPr>
            <a:noAutofit/>
          </a:bodyPr>
          <a:lstStyle/>
          <a:p>
            <a:pPr fontAlgn="base"/>
            <a:r>
              <a:rPr lang="en-US" sz="2000" dirty="0"/>
              <a:t/>
            </a:r>
            <a:br>
              <a:rPr lang="en-US" sz="2000" dirty="0"/>
            </a:br>
            <a:endParaRPr lang="en-US" sz="2000" dirty="0"/>
          </a:p>
        </p:txBody>
      </p:sp>
      <p:sp>
        <p:nvSpPr>
          <p:cNvPr id="3" name="Rectangle 2"/>
          <p:cNvSpPr/>
          <p:nvPr/>
        </p:nvSpPr>
        <p:spPr>
          <a:xfrm>
            <a:off x="847165" y="2387711"/>
            <a:ext cx="7221070" cy="2308324"/>
          </a:xfrm>
          <a:prstGeom prst="rect">
            <a:avLst/>
          </a:prstGeom>
        </p:spPr>
        <p:txBody>
          <a:bodyPr wrap="square">
            <a:spAutoFit/>
          </a:bodyPr>
          <a:lstStyle/>
          <a:p>
            <a:pPr fontAlgn="base"/>
            <a:r>
              <a:rPr lang="en-US" dirty="0"/>
              <a:t>According to </a:t>
            </a:r>
            <a:r>
              <a:rPr lang="en-US" dirty="0">
                <a:hlinkClick r:id="rId4"/>
              </a:rPr>
              <a:t>Cisco Internet Business Solutions Grou</a:t>
            </a:r>
            <a:r>
              <a:rPr lang="en-US" dirty="0"/>
              <a:t>p (IBSG), the Internet of Things was born in between 2008 and 2009 at simply the point in time when more “things or objects” were connected to the Internet than people.</a:t>
            </a:r>
          </a:p>
          <a:p>
            <a:pPr fontAlgn="base"/>
            <a:r>
              <a:rPr lang="en-US" dirty="0"/>
              <a:t>Citing the growth of smartphones, tablet PCs, </a:t>
            </a:r>
            <a:r>
              <a:rPr lang="en-US" dirty="0" err="1"/>
              <a:t>etc</a:t>
            </a:r>
            <a:r>
              <a:rPr lang="en-US" dirty="0"/>
              <a:t> the number of devices connected to the Internet was brought to 12.5 billion in 2010 (Related: see Kevin Kelly's </a:t>
            </a:r>
            <a:r>
              <a:rPr lang="en-US" dirty="0">
                <a:hlinkClick r:id="rId5"/>
              </a:rPr>
              <a:t>One Machine</a:t>
            </a:r>
            <a:r>
              <a:rPr lang="en-US" dirty="0"/>
              <a:t>), while the world’s human population increased to 6.8 billion, making the number of connected devices per person more than 1 (1.84 to be exact) for the first time in history.</a:t>
            </a:r>
          </a:p>
        </p:txBody>
      </p:sp>
    </p:spTree>
    <p:extLst>
      <p:ext uri="{BB962C8B-B14F-4D97-AF65-F5344CB8AC3E}">
        <p14:creationId xmlns:p14="http://schemas.microsoft.com/office/powerpoint/2010/main" val="273255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technologies enable of </a:t>
            </a:r>
            <a:r>
              <a:rPr lang="en-US" dirty="0" err="1" smtClean="0"/>
              <a:t>IoT</a:t>
            </a:r>
            <a:endParaRPr lang="en-US" dirty="0"/>
          </a:p>
        </p:txBody>
      </p:sp>
      <p:pic>
        <p:nvPicPr>
          <p:cNvPr id="5" name="Picture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7855" y="982663"/>
            <a:ext cx="4911091" cy="4892675"/>
          </a:xfrm>
        </p:spPr>
      </p:pic>
      <p:sp>
        <p:nvSpPr>
          <p:cNvPr id="4" name="Text Placeholder 3"/>
          <p:cNvSpPr>
            <a:spLocks noGrp="1"/>
          </p:cNvSpPr>
          <p:nvPr>
            <p:ph type="body" sz="half" idx="2"/>
          </p:nvPr>
        </p:nvSpPr>
        <p:spPr/>
        <p:txBody>
          <a:bodyPr>
            <a:normAutofit fontScale="25000" lnSpcReduction="20000"/>
          </a:bodyPr>
          <a:lstStyle/>
          <a:p>
            <a:pPr algn="l"/>
            <a:r>
              <a:rPr lang="en-US" sz="6200" b="1" dirty="0">
                <a:solidFill>
                  <a:srgbClr val="202124"/>
                </a:solidFill>
                <a:latin typeface="arial" panose="020B0604020202020204" pitchFamily="34" charset="0"/>
              </a:rPr>
              <a:t>3 </a:t>
            </a:r>
            <a:r>
              <a:rPr lang="en-US" sz="6200" b="1" dirty="0" err="1">
                <a:solidFill>
                  <a:srgbClr val="202124"/>
                </a:solidFill>
                <a:latin typeface="arial" panose="020B0604020202020204" pitchFamily="34" charset="0"/>
              </a:rPr>
              <a:t>IoT</a:t>
            </a:r>
            <a:r>
              <a:rPr lang="en-US" sz="6200" b="1" dirty="0">
                <a:solidFill>
                  <a:srgbClr val="202124"/>
                </a:solidFill>
                <a:latin typeface="arial" panose="020B0604020202020204" pitchFamily="34" charset="0"/>
              </a:rPr>
              <a:t> Enabling Technologies</a:t>
            </a:r>
            <a:endParaRPr lang="en-US" sz="6200" dirty="0">
              <a:solidFill>
                <a:srgbClr val="202124"/>
              </a:solidFill>
              <a:latin typeface="arial" panose="020B0604020202020204" pitchFamily="34" charset="0"/>
            </a:endParaRPr>
          </a:p>
          <a:p>
            <a:pPr algn="l">
              <a:buFont typeface="Arial" panose="020B0604020202020204" pitchFamily="34" charset="0"/>
              <a:buChar char="•"/>
            </a:pPr>
            <a:r>
              <a:rPr lang="en-US" sz="6200" dirty="0">
                <a:solidFill>
                  <a:srgbClr val="202124"/>
                </a:solidFill>
                <a:latin typeface="arial" panose="020B0604020202020204" pitchFamily="34" charset="0"/>
              </a:rPr>
              <a:t>3.1 Sensor and Actuator. ...</a:t>
            </a:r>
          </a:p>
          <a:p>
            <a:pPr algn="l">
              <a:buFont typeface="Arial" panose="020B0604020202020204" pitchFamily="34" charset="0"/>
              <a:buChar char="•"/>
            </a:pPr>
            <a:r>
              <a:rPr lang="en-US" sz="6200" dirty="0">
                <a:solidFill>
                  <a:srgbClr val="202124"/>
                </a:solidFill>
                <a:latin typeface="arial" panose="020B0604020202020204" pitchFamily="34" charset="0"/>
              </a:rPr>
              <a:t>3.2 Machine-to-Machine (M2M) Communication. ...</a:t>
            </a:r>
          </a:p>
          <a:p>
            <a:pPr algn="l">
              <a:buFont typeface="Arial" panose="020B0604020202020204" pitchFamily="34" charset="0"/>
              <a:buChar char="•"/>
            </a:pPr>
            <a:r>
              <a:rPr lang="en-US" sz="6200" dirty="0">
                <a:solidFill>
                  <a:srgbClr val="202124"/>
                </a:solidFill>
                <a:latin typeface="arial" panose="020B0604020202020204" pitchFamily="34" charset="0"/>
              </a:rPr>
              <a:t>3.3 Radio-Frequency Identification (RFID) ...</a:t>
            </a:r>
          </a:p>
          <a:p>
            <a:pPr algn="l">
              <a:buFont typeface="Arial" panose="020B0604020202020204" pitchFamily="34" charset="0"/>
              <a:buChar char="•"/>
            </a:pPr>
            <a:r>
              <a:rPr lang="en-US" sz="6200" dirty="0">
                <a:solidFill>
                  <a:srgbClr val="202124"/>
                </a:solidFill>
                <a:latin typeface="arial" panose="020B0604020202020204" pitchFamily="34" charset="0"/>
              </a:rPr>
              <a:t>3.4 Near-Field Communication (</a:t>
            </a:r>
            <a:r>
              <a:rPr lang="en-US" sz="6200" b="1" dirty="0">
                <a:solidFill>
                  <a:srgbClr val="202124"/>
                </a:solidFill>
                <a:latin typeface="arial" panose="020B0604020202020204" pitchFamily="34" charset="0"/>
              </a:rPr>
              <a:t>NFC</a:t>
            </a:r>
            <a:r>
              <a:rPr lang="en-US" sz="6200" dirty="0">
                <a:solidFill>
                  <a:srgbClr val="202124"/>
                </a:solidFill>
                <a:latin typeface="arial" panose="020B0604020202020204" pitchFamily="34" charset="0"/>
              </a:rPr>
              <a:t>) ...</a:t>
            </a:r>
          </a:p>
          <a:p>
            <a:pPr algn="l">
              <a:buFont typeface="Arial" panose="020B0604020202020204" pitchFamily="34" charset="0"/>
              <a:buChar char="•"/>
            </a:pPr>
            <a:r>
              <a:rPr lang="en-US" sz="6200" dirty="0">
                <a:solidFill>
                  <a:srgbClr val="202124"/>
                </a:solidFill>
                <a:latin typeface="arial" panose="020B0604020202020204" pitchFamily="34" charset="0"/>
              </a:rPr>
              <a:t>3.5 </a:t>
            </a:r>
            <a:r>
              <a:rPr lang="en-US" sz="6200" b="1" dirty="0">
                <a:solidFill>
                  <a:srgbClr val="202124"/>
                </a:solidFill>
                <a:latin typeface="arial" panose="020B0604020202020204" pitchFamily="34" charset="0"/>
              </a:rPr>
              <a:t>Wireless</a:t>
            </a:r>
            <a:r>
              <a:rPr lang="en-US" sz="6200" dirty="0">
                <a:solidFill>
                  <a:srgbClr val="202124"/>
                </a:solidFill>
                <a:latin typeface="arial" panose="020B0604020202020204" pitchFamily="34" charset="0"/>
              </a:rPr>
              <a:t> Sensor Network. ...</a:t>
            </a:r>
          </a:p>
          <a:p>
            <a:pPr algn="l">
              <a:buFont typeface="Arial" panose="020B0604020202020204" pitchFamily="34" charset="0"/>
              <a:buChar char="•"/>
            </a:pPr>
            <a:r>
              <a:rPr lang="en-US" sz="6200" dirty="0">
                <a:solidFill>
                  <a:srgbClr val="202124"/>
                </a:solidFill>
                <a:latin typeface="arial" panose="020B0604020202020204" pitchFamily="34" charset="0"/>
              </a:rPr>
              <a:t>3.6 6LoWPAN</a:t>
            </a:r>
            <a:r>
              <a:rPr lang="en-US" dirty="0">
                <a:solidFill>
                  <a:srgbClr val="202124"/>
                </a:solidFill>
                <a:latin typeface="arial" panose="020B0604020202020204" pitchFamily="34" charset="0"/>
              </a:rPr>
              <a:t>.</a:t>
            </a:r>
          </a:p>
          <a:p>
            <a:endParaRPr lang="en-US" dirty="0"/>
          </a:p>
        </p:txBody>
      </p:sp>
    </p:spTree>
    <p:extLst>
      <p:ext uri="{BB962C8B-B14F-4D97-AF65-F5344CB8AC3E}">
        <p14:creationId xmlns:p14="http://schemas.microsoft.com/office/powerpoint/2010/main" val="46759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820272"/>
            <a:ext cx="3718455" cy="578222"/>
          </a:xfrm>
        </p:spPr>
        <p:txBody>
          <a:bodyPr/>
          <a:lstStyle/>
          <a:p>
            <a:r>
              <a:rPr lang="en-US" dirty="0" smtClean="0"/>
              <a:t>What is impact </a:t>
            </a:r>
            <a:endParaRPr lang="en-US" dirty="0"/>
          </a:p>
        </p:txBody>
      </p:sp>
      <p:pic>
        <p:nvPicPr>
          <p:cNvPr id="5" name="Picture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605492"/>
            <a:ext cx="5470525" cy="3647016"/>
          </a:xfrm>
        </p:spPr>
      </p:pic>
      <p:sp>
        <p:nvSpPr>
          <p:cNvPr id="4" name="Text Placeholder 3"/>
          <p:cNvSpPr>
            <a:spLocks noGrp="1"/>
          </p:cNvSpPr>
          <p:nvPr>
            <p:ph type="body" sz="half" idx="2"/>
          </p:nvPr>
        </p:nvSpPr>
        <p:spPr>
          <a:xfrm>
            <a:off x="1293811" y="2541494"/>
            <a:ext cx="3842965" cy="4437530"/>
          </a:xfrm>
        </p:spPr>
        <p:txBody>
          <a:bodyPr>
            <a:noAutofit/>
          </a:bodyPr>
          <a:lstStyle/>
          <a:p>
            <a:r>
              <a:rPr lang="en-US" sz="2000" dirty="0"/>
              <a:t/>
            </a:r>
            <a:br>
              <a:rPr lang="en-US" sz="2000" dirty="0"/>
            </a:br>
            <a:r>
              <a:rPr lang="en-US" sz="2000" dirty="0"/>
              <a:t>The positive </a:t>
            </a:r>
            <a:r>
              <a:rPr lang="en-US" sz="2000" b="1" dirty="0"/>
              <a:t>impact</a:t>
            </a:r>
            <a:r>
              <a:rPr lang="en-US" sz="2000" dirty="0"/>
              <a:t> of the </a:t>
            </a:r>
            <a:r>
              <a:rPr lang="en-US" sz="2000" b="1" dirty="0" err="1"/>
              <a:t>IoT</a:t>
            </a:r>
            <a:r>
              <a:rPr lang="en-US" sz="2000" dirty="0"/>
              <a:t> on citizens, businesses and governments will be significant, ranging from helping governments reduce healthcare costs and improving quality of life, to reducing carbon footprints, increasing access to education in remote underserved communities, and improving transportation safety</a:t>
            </a:r>
          </a:p>
        </p:txBody>
      </p:sp>
    </p:spTree>
    <p:extLst>
      <p:ext uri="{BB962C8B-B14F-4D97-AF65-F5344CB8AC3E}">
        <p14:creationId xmlns:p14="http://schemas.microsoft.com/office/powerpoint/2010/main" val="299909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685" y="1041400"/>
            <a:ext cx="6241816" cy="1371600"/>
          </a:xfrm>
        </p:spPr>
        <p:txBody>
          <a:bodyPr/>
          <a:lstStyle/>
          <a:p>
            <a:r>
              <a:rPr lang="en-US" dirty="0" smtClean="0"/>
              <a:t>What is its impact going to be in the </a:t>
            </a:r>
            <a:r>
              <a:rPr lang="en-US" dirty="0" err="1" smtClean="0"/>
              <a:t>fure</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36074" b="36074"/>
          <a:stretch>
            <a:fillRect/>
          </a:stretch>
        </p:blipFill>
        <p:spPr/>
      </p:pic>
      <p:sp>
        <p:nvSpPr>
          <p:cNvPr id="4" name="Text Placeholder 3"/>
          <p:cNvSpPr>
            <a:spLocks noGrp="1"/>
          </p:cNvSpPr>
          <p:nvPr>
            <p:ph type="body" sz="half" idx="2"/>
          </p:nvPr>
        </p:nvSpPr>
        <p:spPr>
          <a:xfrm>
            <a:off x="1295399" y="2413000"/>
            <a:ext cx="6241816" cy="3929743"/>
          </a:xfrm>
        </p:spPr>
        <p:txBody>
          <a:bodyPr>
            <a:noAutofit/>
          </a:bodyPr>
          <a:lstStyle/>
          <a:p>
            <a:r>
              <a:rPr lang="en-US" sz="2000" dirty="0" smtClean="0"/>
              <a:t/>
            </a:r>
            <a:br>
              <a:rPr lang="en-US" sz="2000" dirty="0" smtClean="0"/>
            </a:br>
            <a:r>
              <a:rPr lang="en-US" sz="2000" dirty="0" smtClean="0"/>
              <a:t>As technology evolves, cities will start adopting smart technologies naturally. Cities around the world are investing in “start city” initiatives to improve citizen services, traffic control, utility consumption and quality of life. Cities will start automating, collecting, and managing data remotely as taxis, bike rental stations and even surveillance systems will be interconnected. This will make it easier to track a person, but it will also offer more convenience and value for the user at the same time. We might even be able to eliminate gridlocks since cars will be interconnected and keep the right distance between one another</a:t>
            </a:r>
            <a:endParaRPr lang="en-US" sz="2000" dirty="0"/>
          </a:p>
        </p:txBody>
      </p:sp>
    </p:spTree>
    <p:extLst>
      <p:ext uri="{BB962C8B-B14F-4D97-AF65-F5344CB8AC3E}">
        <p14:creationId xmlns:p14="http://schemas.microsoft.com/office/powerpoint/2010/main" val="3467243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Internet of </a:t>
            </a:r>
            <a:r>
              <a:rPr lang="en-US" dirty="0" smtClean="0"/>
              <a:t>things: </a:t>
            </a:r>
            <a:r>
              <a:rPr lang="en-US" dirty="0"/>
              <a:t>From Wikipedia, the free encyclopedia</a:t>
            </a:r>
            <a:endParaRPr lang="en-US" dirty="0" smtClean="0"/>
          </a:p>
          <a:p>
            <a:pPr marL="457200" indent="-457200">
              <a:buFont typeface="+mj-lt"/>
              <a:buAutoNum type="arabicPeriod"/>
            </a:pPr>
            <a:r>
              <a:rPr lang="en-US" dirty="0" smtClean="0"/>
              <a:t>History of </a:t>
            </a:r>
            <a:r>
              <a:rPr lang="en-US" dirty="0" err="1" smtClean="0"/>
              <a:t>IoT</a:t>
            </a:r>
            <a:r>
              <a:rPr lang="en-US" dirty="0" smtClean="0"/>
              <a:t> Google .com</a:t>
            </a:r>
            <a:endParaRPr lang="en-US" dirty="0" smtClean="0"/>
          </a:p>
          <a:p>
            <a:pPr marL="457200" indent="-457200">
              <a:buFont typeface="+mj-lt"/>
              <a:buAutoNum type="arabicPeriod"/>
            </a:pPr>
            <a:r>
              <a:rPr lang="en-US" dirty="0" smtClean="0"/>
              <a:t>Technologies enable </a:t>
            </a:r>
            <a:r>
              <a:rPr lang="en-US" dirty="0" err="1" smtClean="0"/>
              <a:t>IoT:Google</a:t>
            </a:r>
            <a:r>
              <a:rPr lang="en-US" dirty="0" smtClean="0"/>
              <a:t> .com</a:t>
            </a:r>
            <a:endParaRPr lang="en-US" dirty="0" smtClean="0"/>
          </a:p>
          <a:p>
            <a:pPr marL="457200" indent="-457200">
              <a:buFont typeface="+mj-lt"/>
              <a:buAutoNum type="arabicPeriod"/>
            </a:pPr>
            <a:r>
              <a:rPr lang="en-US" dirty="0" smtClean="0"/>
              <a:t>Impact of </a:t>
            </a:r>
            <a:r>
              <a:rPr lang="en-US" dirty="0" err="1" smtClean="0"/>
              <a:t>IoT</a:t>
            </a:r>
            <a:r>
              <a:rPr lang="en-US" dirty="0" smtClean="0"/>
              <a:t> :Google.com</a:t>
            </a:r>
            <a:endParaRPr lang="en-US" dirty="0" smtClean="0"/>
          </a:p>
          <a:p>
            <a:pPr marL="457200" indent="-457200">
              <a:buFont typeface="+mj-lt"/>
              <a:buAutoNum type="arabicPeriod"/>
            </a:pPr>
            <a:r>
              <a:rPr lang="en-US" dirty="0" smtClean="0"/>
              <a:t>Impact going to be in the future </a:t>
            </a:r>
            <a:r>
              <a:rPr lang="en-US" smtClean="0"/>
              <a:t>:Google.com</a:t>
            </a:r>
            <a:endParaRPr lang="en-US" dirty="0" smtClean="0"/>
          </a:p>
          <a:p>
            <a:endParaRPr lang="en-US" dirty="0"/>
          </a:p>
        </p:txBody>
      </p:sp>
    </p:spTree>
    <p:extLst>
      <p:ext uri="{BB962C8B-B14F-4D97-AF65-F5344CB8AC3E}">
        <p14:creationId xmlns:p14="http://schemas.microsoft.com/office/powerpoint/2010/main" val="2140031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684</TotalTime>
  <Words>103</Words>
  <Application>Microsoft Office PowerPoint</Application>
  <PresentationFormat>Widescreen</PresentationFormat>
  <Paragraphs>25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Calibri</vt:lpstr>
      <vt:lpstr>Garamond</vt:lpstr>
      <vt:lpstr>Organic</vt:lpstr>
      <vt:lpstr>What is the internet of things </vt:lpstr>
      <vt:lpstr>What is the history of IoT</vt:lpstr>
      <vt:lpstr>What technologies enable of IoT</vt:lpstr>
      <vt:lpstr>What is impact </vt:lpstr>
      <vt:lpstr>What is its impact going to be in the fure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internet of things?</dc:title>
  <dc:creator>simangeie s</dc:creator>
  <cp:lastModifiedBy>simangeie s</cp:lastModifiedBy>
  <cp:revision>30</cp:revision>
  <dcterms:created xsi:type="dcterms:W3CDTF">2020-12-01T19:35:16Z</dcterms:created>
  <dcterms:modified xsi:type="dcterms:W3CDTF">2020-12-04T20:50:40Z</dcterms:modified>
</cp:coreProperties>
</file>