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6FC6-6B36-694D-9593-DE6068008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190B0-BE6D-D548-921B-345921F3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C1A8-3499-844C-A82B-C0B23D11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855F-1D0E-034F-8E76-60389944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43AE-A64C-FB4C-AFF8-9C9114C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5B3C-DC36-0047-8789-7E50395B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8452F-EC5F-344D-83FB-710B17CB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7337-AC6F-9E45-83AD-6FB96757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1804-F70C-0041-B0C1-E2331FB5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18C3-53FC-FC40-810A-0BCE34F4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B7382-871B-AA4F-8AD4-E3F8A8848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1CA78-BEE5-C047-8C8E-99346C85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77E3-229F-5246-B745-1A1EF6BF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9F09-0D63-8A42-975A-42DCAA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9701-020D-7A45-9A45-036E0CD4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0C46-EB02-924D-A27D-9BF6B531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40B3-06CD-4A4E-B866-34873E0E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C77E-DFDE-EC42-9261-E56D6E4E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6539-4977-D641-B8C3-609ADBE4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03CE-4E10-1E44-AD10-06F358D1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616E-4855-0742-ACFD-69ECA923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10AE-450E-AD4D-81C2-B200DF7B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5232-AC48-664E-989A-52B44C88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3518-70DC-AF4D-9658-A5DA48B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D679-9D92-964D-9FCC-65CD6A8E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AD6-9628-234B-99D8-8D49091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FC12-AE6A-684A-B90C-0623DEAAA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7B2CC-B097-1243-B4C2-ECA6B7F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FBFA-8A51-CC42-B153-776004E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0C78-930B-EE4A-ADF2-CE3F79B7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2068F-1385-B34B-B712-3560E32A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55D-F88C-694B-A150-7C6AF01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353D4-2EF6-5141-BBAB-46FDBE61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A41A-5579-F949-B14A-C33C5B38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1C5B-83C7-7846-A51C-E74C1AA4B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D1A13-9FC8-494B-9F72-7C4ED840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89F2C-56C7-C941-9098-33AE2EC5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187AA-4885-8246-AA09-06725E7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698B3-2DB5-1447-8844-72526B73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A5D8-AF53-5A48-A4B9-7C235150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FD782-D125-D84C-B6B2-5835D72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D558C-B1D3-164E-8361-F1D66CC5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C644E-C8F2-8941-9E8A-DA0D017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6C0A-A170-A34A-BCB6-32DA5742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E098A-1C87-DA48-8C40-DCED8C8F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1145C-E7D6-3F4C-8B4F-6DBA0F5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E212-9ED3-5949-A74B-835FB7AE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B615-6A16-0343-A5B6-3DB0B0EE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E65ED-876A-934A-A8E0-90CE28056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046D-F707-BC44-905C-F1861130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D36D-8E16-4146-86FB-C27BC406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53CC-B30D-1A4F-850D-B1D9C3CF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BA42-F7AE-1649-9CFD-548A5BAD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FEB4D-72C3-644F-9838-F0E628643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21CCE-6E8E-1446-BC88-D7C86DE6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039F-C4F5-0A4B-BD0D-4686098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978F-7FB9-7C4D-A329-4FC1D9D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764E-9E75-6848-BF57-69A58E0A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3CDB5-105D-DB47-9740-84BEE05B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64E7-08B9-8A46-8AC2-E7A19595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7D6-CFFA-FE46-BEBA-3DEA0FA2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AD59-EC8F-B647-8F15-AF45E2F4E37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571A-6F56-B743-AEAB-F895A4D52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C2AA-57B8-D74D-BF97-2E99C25C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6939-6A9D-704E-920E-15273F4A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C8E1-D539-A145-B6C8-2D752AB9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UNIX and Python on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4C3B1-AEED-C247-9E17-26B8E9E4C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2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Serghei</a:t>
            </a:r>
            <a:r>
              <a:rPr lang="en-US" dirty="0"/>
              <a:t> </a:t>
            </a:r>
            <a:r>
              <a:rPr lang="en-US" dirty="0" err="1"/>
              <a:t>Mangul</a:t>
            </a:r>
            <a:r>
              <a:rPr lang="en-US" dirty="0"/>
              <a:t>, Ph.D.</a:t>
            </a:r>
            <a:endParaRPr lang="en-US" b="0" dirty="0">
              <a:effectLst/>
            </a:endParaRPr>
          </a:p>
          <a:p>
            <a:r>
              <a:rPr lang="en-US" dirty="0"/>
              <a:t>University of California, Los Angeles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749A9-35BF-B540-B35C-65EE9130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C1FB-F866-1249-A8D3-89F6C715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 certain cases, installing UNIX (Ubuntu) on Windows might be challenging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Cloud is an alternative allowing to run UNIX and Python on any computer regardless of the operating system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9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0AD5F-E035-1A4E-9A0E-09131FD7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0519-3260-6240-9E10-9318860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071008" cy="2820012"/>
          </a:xfrm>
        </p:spPr>
        <p:txBody>
          <a:bodyPr>
            <a:normAutofit/>
          </a:bodyPr>
          <a:lstStyle/>
          <a:p>
            <a:r>
              <a:rPr lang="en-US" sz="1800" dirty="0"/>
              <a:t>Open google/</a:t>
            </a:r>
            <a:r>
              <a:rPr lang="en-US" sz="1800" dirty="0" err="1"/>
              <a:t>gmail</a:t>
            </a:r>
            <a:r>
              <a:rPr lang="en-US" sz="1800" dirty="0"/>
              <a:t> account if you don’t have one</a:t>
            </a:r>
          </a:p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https://colab.research.google.com/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01D4C-BF20-B74C-B0F2-E3C69D6D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72" y="2796722"/>
            <a:ext cx="3843258" cy="15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F26A4-D589-9043-863C-EE606A65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Colaboratory</a:t>
            </a:r>
            <a:r>
              <a:rPr lang="en-US" sz="3200" dirty="0">
                <a:solidFill>
                  <a:srgbClr val="FFFFFF"/>
                </a:solidFill>
              </a:rPr>
              <a:t> -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584-A913-154E-AF3A-325DD4C9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533612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Allows to use UNIX and Python with no prior installation 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Jupyter</a:t>
            </a:r>
            <a:r>
              <a:rPr lang="en-US" sz="1600" dirty="0"/>
              <a:t> notebooks</a:t>
            </a:r>
          </a:p>
          <a:p>
            <a:r>
              <a:rPr lang="en-US" sz="1600" dirty="0">
                <a:hlinkClick r:id="rId2"/>
              </a:rPr>
              <a:t>https://colab.research.google.com/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94F5D-3C86-1142-B118-86EFC47F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82" y="810472"/>
            <a:ext cx="6956044" cy="46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57E9-9408-0048-995A-2969BCFA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42FE6-5583-0F4B-B058-F2A890A6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07" y="2034240"/>
            <a:ext cx="6284531" cy="4232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5F016-796E-4342-ACE0-4C718BAD6698}"/>
              </a:ext>
            </a:extLst>
          </p:cNvPr>
          <p:cNvSpPr txBox="1"/>
          <p:nvPr/>
        </p:nvSpPr>
        <p:spPr>
          <a:xfrm>
            <a:off x="1235676" y="2533135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50F836-4D9A-9941-B13E-216E33090FB6}"/>
              </a:ext>
            </a:extLst>
          </p:cNvPr>
          <p:cNvCxnSpPr>
            <a:stCxn id="6" idx="3"/>
          </p:cNvCxnSpPr>
          <p:nvPr/>
        </p:nvCxnSpPr>
        <p:spPr>
          <a:xfrm>
            <a:off x="1774350" y="2717801"/>
            <a:ext cx="79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9A2B-56BF-7148-99C7-5F045582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 UNIX command in notebook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3436-606F-164F-B46E-A4A49DDC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36" y="2224268"/>
            <a:ext cx="9376364" cy="24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DE16-06E5-B747-96C9-1408232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new code cell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FFFF5-09B3-2842-B5F1-45B780B5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273"/>
            <a:ext cx="6438900" cy="3937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D0F113-A204-4941-A0A7-65C2A19B9B80}"/>
              </a:ext>
            </a:extLst>
          </p:cNvPr>
          <p:cNvSpPr/>
          <p:nvPr/>
        </p:nvSpPr>
        <p:spPr>
          <a:xfrm>
            <a:off x="1271588" y="2486025"/>
            <a:ext cx="12573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B3843-D28C-6B4D-A1E8-E3E5231E7D88}"/>
              </a:ext>
            </a:extLst>
          </p:cNvPr>
          <p:cNvCxnSpPr>
            <a:cxnSpLocks/>
          </p:cNvCxnSpPr>
          <p:nvPr/>
        </p:nvCxnSpPr>
        <p:spPr>
          <a:xfrm flipH="1">
            <a:off x="1731487" y="1071563"/>
            <a:ext cx="1997551" cy="12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638A-3537-094B-9D50-D1AFED6F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Upload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6DE5-7D9D-2844-8BA2-85ECF02D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AF41B6"/>
                </a:solidFill>
              </a:rPr>
              <a:t>from google.colab import filesuploaded = files.upload()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B80C2E-471D-BB4D-8189-FE1FE146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2972997"/>
            <a:ext cx="5455917" cy="241424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633AC0-3BA1-D748-8014-8F2AC95A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3771766"/>
            <a:ext cx="5455917" cy="19232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8B28EC-9439-1547-9E3B-595B90314111}"/>
              </a:ext>
            </a:extLst>
          </p:cNvPr>
          <p:cNvSpPr/>
          <p:nvPr/>
        </p:nvSpPr>
        <p:spPr>
          <a:xfrm>
            <a:off x="6379758" y="4470179"/>
            <a:ext cx="4986338" cy="917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952F5-185B-1043-8EB5-8E73B7F5B10C}"/>
              </a:ext>
            </a:extLst>
          </p:cNvPr>
          <p:cNvSpPr/>
          <p:nvPr/>
        </p:nvSpPr>
        <p:spPr>
          <a:xfrm>
            <a:off x="915628" y="4476196"/>
            <a:ext cx="12573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87D88-8981-7047-876E-933F23D01409}"/>
              </a:ext>
            </a:extLst>
          </p:cNvPr>
          <p:cNvCxnSpPr>
            <a:cxnSpLocks/>
          </p:cNvCxnSpPr>
          <p:nvPr/>
        </p:nvCxnSpPr>
        <p:spPr>
          <a:xfrm flipV="1">
            <a:off x="1417162" y="5097335"/>
            <a:ext cx="1" cy="6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C30A4B-1B6A-744A-88FD-7E1F78366E53}"/>
              </a:ext>
            </a:extLst>
          </p:cNvPr>
          <p:cNvSpPr txBox="1"/>
          <p:nvPr/>
        </p:nvSpPr>
        <p:spPr>
          <a:xfrm>
            <a:off x="728663" y="573057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file you want to upload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883FC-C2DA-834A-B243-C046C9389B5F}"/>
              </a:ext>
            </a:extLst>
          </p:cNvPr>
          <p:cNvCxnSpPr>
            <a:cxnSpLocks/>
          </p:cNvCxnSpPr>
          <p:nvPr/>
        </p:nvCxnSpPr>
        <p:spPr>
          <a:xfrm flipV="1">
            <a:off x="7519943" y="5413953"/>
            <a:ext cx="1" cy="6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33B59A-57AB-0D49-AD55-62AAB4637BC3}"/>
              </a:ext>
            </a:extLst>
          </p:cNvPr>
          <p:cNvSpPr txBox="1"/>
          <p:nvPr/>
        </p:nvSpPr>
        <p:spPr>
          <a:xfrm>
            <a:off x="6831444" y="6047190"/>
            <a:ext cx="508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 that the file was successfully uploaded</a:t>
            </a:r>
          </a:p>
        </p:txBody>
      </p:sp>
    </p:spTree>
    <p:extLst>
      <p:ext uri="{BB962C8B-B14F-4D97-AF65-F5344CB8AC3E}">
        <p14:creationId xmlns:p14="http://schemas.microsoft.com/office/powerpoint/2010/main" val="148793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35A1F-8AD8-2A49-AF4A-6F2E0ED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 can use any UNIX command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0FC3A-9A60-904C-97DD-A706DDE2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31105"/>
            <a:ext cx="7188199" cy="21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Run UNIX and Python on the cloud</vt:lpstr>
      <vt:lpstr>Why?</vt:lpstr>
      <vt:lpstr>Steps</vt:lpstr>
      <vt:lpstr>Colaboratory - Google</vt:lpstr>
      <vt:lpstr>Run jupyter notebook</vt:lpstr>
      <vt:lpstr>Run UNIX command in notebook </vt:lpstr>
      <vt:lpstr>Add new code cell </vt:lpstr>
      <vt:lpstr>Upload files </vt:lpstr>
      <vt:lpstr>You can use any UNIX command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UNIX and Python on the cloud</dc:title>
  <dc:creator>MANGUL_SERGHEI</dc:creator>
  <cp:lastModifiedBy>MANGUL_SERGHEI</cp:lastModifiedBy>
  <cp:revision>3</cp:revision>
  <dcterms:created xsi:type="dcterms:W3CDTF">2019-05-24T07:20:22Z</dcterms:created>
  <dcterms:modified xsi:type="dcterms:W3CDTF">2019-05-24T07:52:18Z</dcterms:modified>
</cp:coreProperties>
</file>