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94" r:id="rId2"/>
    <p:sldId id="349" r:id="rId3"/>
    <p:sldId id="289" r:id="rId4"/>
    <p:sldId id="354" r:id="rId5"/>
    <p:sldId id="355" r:id="rId6"/>
    <p:sldId id="356" r:id="rId7"/>
    <p:sldId id="357" r:id="rId8"/>
    <p:sldId id="360" r:id="rId9"/>
    <p:sldId id="358" r:id="rId10"/>
    <p:sldId id="359" r:id="rId11"/>
    <p:sldId id="361" r:id="rId12"/>
    <p:sldId id="365" r:id="rId13"/>
    <p:sldId id="369" r:id="rId14"/>
    <p:sldId id="371" r:id="rId15"/>
    <p:sldId id="372" r:id="rId16"/>
    <p:sldId id="373" r:id="rId17"/>
    <p:sldId id="374" r:id="rId18"/>
    <p:sldId id="308" r:id="rId19"/>
    <p:sldId id="375" r:id="rId20"/>
    <p:sldId id="376" r:id="rId21"/>
    <p:sldId id="313" r:id="rId22"/>
    <p:sldId id="377" r:id="rId23"/>
    <p:sldId id="260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58" autoAdjust="0"/>
    <p:restoredTop sz="94146" autoAdjust="0"/>
  </p:normalViewPr>
  <p:slideViewPr>
    <p:cSldViewPr snapToGrid="0" snapToObjects="1">
      <p:cViewPr varScale="1">
        <p:scale>
          <a:sx n="93" d="100"/>
          <a:sy n="93" d="100"/>
        </p:scale>
        <p:origin x="208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97072-CC0F-6649-9D56-0D51FEB59D9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CF7075-1EF3-BC42-A07E-3741A7E9C47F}">
      <dgm:prSet/>
      <dgm:spPr/>
      <dgm:t>
        <a:bodyPr/>
        <a:lstStyle/>
        <a:p>
          <a:pPr rtl="0"/>
          <a:r>
            <a:rPr lang="en-US" dirty="0"/>
            <a:t>file permissions</a:t>
          </a:r>
        </a:p>
      </dgm:t>
    </dgm:pt>
    <dgm:pt modelId="{E3EAA94D-CEA6-E24D-87A8-24EB9D935B5B}" type="parTrans" cxnId="{49F1DF6F-5A3C-984D-8476-A63EE15B5163}">
      <dgm:prSet/>
      <dgm:spPr/>
      <dgm:t>
        <a:bodyPr/>
        <a:lstStyle/>
        <a:p>
          <a:endParaRPr lang="en-US"/>
        </a:p>
      </dgm:t>
    </dgm:pt>
    <dgm:pt modelId="{69E9023B-BB38-B641-B90F-6C66052489F9}" type="sibTrans" cxnId="{49F1DF6F-5A3C-984D-8476-A63EE15B5163}">
      <dgm:prSet/>
      <dgm:spPr/>
      <dgm:t>
        <a:bodyPr/>
        <a:lstStyle/>
        <a:p>
          <a:endParaRPr lang="en-US"/>
        </a:p>
      </dgm:t>
    </dgm:pt>
    <dgm:pt modelId="{C48EADD8-948C-6E4F-AA98-B3E99465C3FC}">
      <dgm:prSet/>
      <dgm:spPr/>
      <dgm:t>
        <a:bodyPr/>
        <a:lstStyle/>
        <a:p>
          <a:r>
            <a:rPr lang="en-US" dirty="0"/>
            <a:t>pipeline </a:t>
          </a:r>
        </a:p>
      </dgm:t>
    </dgm:pt>
    <dgm:pt modelId="{78AE7A2F-6BBC-3043-A7D5-3A6572216F6A}" type="parTrans" cxnId="{467D80BB-FDE5-C94B-A25D-12DEA23536C4}">
      <dgm:prSet/>
      <dgm:spPr/>
      <dgm:t>
        <a:bodyPr/>
        <a:lstStyle/>
        <a:p>
          <a:endParaRPr lang="en-US"/>
        </a:p>
      </dgm:t>
    </dgm:pt>
    <dgm:pt modelId="{E1F071A2-AA66-1443-A28D-E55A4C42D3E1}" type="sibTrans" cxnId="{467D80BB-FDE5-C94B-A25D-12DEA23536C4}">
      <dgm:prSet/>
      <dgm:spPr/>
      <dgm:t>
        <a:bodyPr/>
        <a:lstStyle/>
        <a:p>
          <a:endParaRPr lang="en-US"/>
        </a:p>
      </dgm:t>
    </dgm:pt>
    <dgm:pt modelId="{C51E5145-8F00-D143-8C1C-77B2DF5819A6}">
      <dgm:prSet/>
      <dgm:spPr/>
      <dgm:t>
        <a:bodyPr/>
        <a:lstStyle/>
        <a:p>
          <a:r>
            <a:rPr lang="en-US" dirty="0" err="1"/>
            <a:t>ln</a:t>
          </a:r>
          <a:r>
            <a:rPr lang="en-US" dirty="0"/>
            <a:t> –s</a:t>
          </a:r>
        </a:p>
      </dgm:t>
    </dgm:pt>
    <dgm:pt modelId="{3EFE307E-0E8A-D846-82BC-7E64E449E620}" type="parTrans" cxnId="{52A946DC-967A-3546-B365-30267E0F1AA0}">
      <dgm:prSet/>
      <dgm:spPr/>
      <dgm:t>
        <a:bodyPr/>
        <a:lstStyle/>
        <a:p>
          <a:endParaRPr lang="en-US"/>
        </a:p>
      </dgm:t>
    </dgm:pt>
    <dgm:pt modelId="{03775751-D43A-9F43-8240-76486401D708}" type="sibTrans" cxnId="{52A946DC-967A-3546-B365-30267E0F1AA0}">
      <dgm:prSet/>
      <dgm:spPr/>
      <dgm:t>
        <a:bodyPr/>
        <a:lstStyle/>
        <a:p>
          <a:endParaRPr lang="en-US"/>
        </a:p>
      </dgm:t>
    </dgm:pt>
    <dgm:pt modelId="{AB2CEF0D-A9A7-2A44-9F0C-C13197E2AEDD}">
      <dgm:prSet/>
      <dgm:spPr/>
      <dgm:t>
        <a:bodyPr/>
        <a:lstStyle/>
        <a:p>
          <a:r>
            <a:rPr lang="en-US" dirty="0" err="1"/>
            <a:t>grep</a:t>
          </a:r>
          <a:endParaRPr lang="en-US" dirty="0"/>
        </a:p>
      </dgm:t>
    </dgm:pt>
    <dgm:pt modelId="{C097E9CC-0CB2-4D49-9285-F70E3A2CFA5E}" type="parTrans" cxnId="{CED8490B-3705-4C4B-882C-BDA021BE59D4}">
      <dgm:prSet/>
      <dgm:spPr/>
      <dgm:t>
        <a:bodyPr/>
        <a:lstStyle/>
        <a:p>
          <a:endParaRPr lang="en-US"/>
        </a:p>
      </dgm:t>
    </dgm:pt>
    <dgm:pt modelId="{43102ECF-9365-F94D-9616-95121103552E}" type="sibTrans" cxnId="{CED8490B-3705-4C4B-882C-BDA021BE59D4}">
      <dgm:prSet/>
      <dgm:spPr/>
      <dgm:t>
        <a:bodyPr/>
        <a:lstStyle/>
        <a:p>
          <a:endParaRPr lang="en-US"/>
        </a:p>
      </dgm:t>
    </dgm:pt>
    <dgm:pt modelId="{236E1119-36B2-DD4E-881B-91BE11F55A0F}">
      <dgm:prSet/>
      <dgm:spPr/>
      <dgm:t>
        <a:bodyPr/>
        <a:lstStyle/>
        <a:p>
          <a:r>
            <a:rPr lang="en-US" dirty="0"/>
            <a:t>regex</a:t>
          </a:r>
        </a:p>
      </dgm:t>
    </dgm:pt>
    <dgm:pt modelId="{01D3690E-D8D2-AB42-936B-648DDC6DB7DB}" type="parTrans" cxnId="{66169D25-5138-2D43-97C5-BFB4C2877A04}">
      <dgm:prSet/>
      <dgm:spPr/>
      <dgm:t>
        <a:bodyPr/>
        <a:lstStyle/>
        <a:p>
          <a:endParaRPr lang="en-US"/>
        </a:p>
      </dgm:t>
    </dgm:pt>
    <dgm:pt modelId="{EC2F6947-B60D-FE46-89F9-59E7ACF3D37F}" type="sibTrans" cxnId="{66169D25-5138-2D43-97C5-BFB4C2877A04}">
      <dgm:prSet/>
      <dgm:spPr/>
      <dgm:t>
        <a:bodyPr/>
        <a:lstStyle/>
        <a:p>
          <a:endParaRPr lang="en-US"/>
        </a:p>
      </dgm:t>
    </dgm:pt>
    <dgm:pt modelId="{78946580-1FCF-114A-BD3E-7B8604A9BD48}">
      <dgm:prSet/>
      <dgm:spPr/>
      <dgm:t>
        <a:bodyPr/>
        <a:lstStyle/>
        <a:p>
          <a:pPr rtl="0"/>
          <a:r>
            <a:rPr lang="en-US" dirty="0"/>
            <a:t>cat</a:t>
          </a:r>
        </a:p>
      </dgm:t>
    </dgm:pt>
    <dgm:pt modelId="{99B0D5D4-C261-D64B-9CAB-8BFC399F432B}" type="parTrans" cxnId="{6DB48BAD-6F0C-B341-9B73-8987816D40D4}">
      <dgm:prSet/>
      <dgm:spPr/>
      <dgm:t>
        <a:bodyPr/>
        <a:lstStyle/>
        <a:p>
          <a:endParaRPr lang="en-US"/>
        </a:p>
      </dgm:t>
    </dgm:pt>
    <dgm:pt modelId="{10D5B77E-2A4D-7B46-B6A9-E5C12DC50FDB}" type="sibTrans" cxnId="{6DB48BAD-6F0C-B341-9B73-8987816D40D4}">
      <dgm:prSet/>
      <dgm:spPr/>
      <dgm:t>
        <a:bodyPr/>
        <a:lstStyle/>
        <a:p>
          <a:endParaRPr lang="en-US"/>
        </a:p>
      </dgm:t>
    </dgm:pt>
    <dgm:pt modelId="{C9ECBCCB-4264-3A42-8B9A-1C2C88F90124}">
      <dgm:prSet/>
      <dgm:spPr/>
      <dgm:t>
        <a:bodyPr/>
        <a:lstStyle/>
        <a:p>
          <a:pPr rtl="0"/>
          <a:r>
            <a:rPr lang="en-US" dirty="0" err="1"/>
            <a:t>wc</a:t>
          </a:r>
          <a:endParaRPr lang="en-US" dirty="0"/>
        </a:p>
      </dgm:t>
    </dgm:pt>
    <dgm:pt modelId="{379E6362-0EB6-3043-89E6-F4A4A92F553E}" type="parTrans" cxnId="{1DF696B9-C1FA-8941-BAA5-572E9EA9FE4C}">
      <dgm:prSet/>
      <dgm:spPr/>
      <dgm:t>
        <a:bodyPr/>
        <a:lstStyle/>
        <a:p>
          <a:endParaRPr lang="en-US"/>
        </a:p>
      </dgm:t>
    </dgm:pt>
    <dgm:pt modelId="{D90D1B3B-5ED2-FD46-B98C-CE20ACF39D3E}" type="sibTrans" cxnId="{1DF696B9-C1FA-8941-BAA5-572E9EA9FE4C}">
      <dgm:prSet/>
      <dgm:spPr/>
      <dgm:t>
        <a:bodyPr/>
        <a:lstStyle/>
        <a:p>
          <a:endParaRPr lang="en-US"/>
        </a:p>
      </dgm:t>
    </dgm:pt>
    <dgm:pt modelId="{D70455BF-5D02-6F4C-8D7D-0E2E889B656E}">
      <dgm:prSet/>
      <dgm:spPr/>
      <dgm:t>
        <a:bodyPr/>
        <a:lstStyle/>
        <a:p>
          <a:pPr rtl="0"/>
          <a:r>
            <a:rPr lang="en-US" dirty="0"/>
            <a:t>&gt;, &gt;&gt;, &lt;</a:t>
          </a:r>
        </a:p>
      </dgm:t>
    </dgm:pt>
    <dgm:pt modelId="{7EC56701-D0C8-964A-A43A-96E217E6BEFC}" type="parTrans" cxnId="{03E24369-97C4-054E-BD5F-414B9041BF83}">
      <dgm:prSet/>
      <dgm:spPr/>
      <dgm:t>
        <a:bodyPr/>
        <a:lstStyle/>
        <a:p>
          <a:endParaRPr lang="en-US"/>
        </a:p>
      </dgm:t>
    </dgm:pt>
    <dgm:pt modelId="{D5F4C953-DDF2-D645-A60B-9E0264D71458}" type="sibTrans" cxnId="{03E24369-97C4-054E-BD5F-414B9041BF83}">
      <dgm:prSet/>
      <dgm:spPr/>
      <dgm:t>
        <a:bodyPr/>
        <a:lstStyle/>
        <a:p>
          <a:endParaRPr lang="en-US"/>
        </a:p>
      </dgm:t>
    </dgm:pt>
    <dgm:pt modelId="{D245951A-B526-934D-B05B-4B0CEC469B9E}">
      <dgm:prSet/>
      <dgm:spPr/>
      <dgm:t>
        <a:bodyPr/>
        <a:lstStyle/>
        <a:p>
          <a:r>
            <a:rPr lang="en-US" dirty="0" err="1"/>
            <a:t>sed</a:t>
          </a:r>
          <a:endParaRPr lang="en-US" dirty="0"/>
        </a:p>
      </dgm:t>
    </dgm:pt>
    <dgm:pt modelId="{DBBFEC2F-5155-AF4B-B2E3-AB4BD0B08CD1}" type="parTrans" cxnId="{EA81DA07-8E6B-D04E-86BF-515ECC437F08}">
      <dgm:prSet/>
      <dgm:spPr/>
      <dgm:t>
        <a:bodyPr/>
        <a:lstStyle/>
        <a:p>
          <a:endParaRPr lang="en-US"/>
        </a:p>
      </dgm:t>
    </dgm:pt>
    <dgm:pt modelId="{492DCA6B-5D81-2C43-B022-C5BE93EE261D}" type="sibTrans" cxnId="{EA81DA07-8E6B-D04E-86BF-515ECC437F08}">
      <dgm:prSet/>
      <dgm:spPr/>
      <dgm:t>
        <a:bodyPr/>
        <a:lstStyle/>
        <a:p>
          <a:endParaRPr lang="en-US"/>
        </a:p>
      </dgm:t>
    </dgm:pt>
    <dgm:pt modelId="{75DA2520-9170-E44C-B881-E2F217CFE57F}" type="pres">
      <dgm:prSet presAssocID="{1A597072-CC0F-6649-9D56-0D51FEB59D91}" presName="linear" presStyleCnt="0">
        <dgm:presLayoutVars>
          <dgm:animLvl val="lvl"/>
          <dgm:resizeHandles val="exact"/>
        </dgm:presLayoutVars>
      </dgm:prSet>
      <dgm:spPr/>
    </dgm:pt>
    <dgm:pt modelId="{113C7F0F-63C7-DC40-8181-22ADF8DC007D}" type="pres">
      <dgm:prSet presAssocID="{37CF7075-1EF3-BC42-A07E-3741A7E9C47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F7F05E5-C7FF-4347-806A-54B36EE6B3BB}" type="pres">
      <dgm:prSet presAssocID="{69E9023B-BB38-B641-B90F-6C66052489F9}" presName="spacer" presStyleCnt="0"/>
      <dgm:spPr/>
    </dgm:pt>
    <dgm:pt modelId="{86031348-0E4E-4541-928E-A3E33FADD054}" type="pres">
      <dgm:prSet presAssocID="{78946580-1FCF-114A-BD3E-7B8604A9BD4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BAB0F42-4EDF-584C-93EC-F06585234FAF}" type="pres">
      <dgm:prSet presAssocID="{10D5B77E-2A4D-7B46-B6A9-E5C12DC50FDB}" presName="spacer" presStyleCnt="0"/>
      <dgm:spPr/>
    </dgm:pt>
    <dgm:pt modelId="{6987E346-4199-044B-AC11-270FD86DDDF7}" type="pres">
      <dgm:prSet presAssocID="{C9ECBCCB-4264-3A42-8B9A-1C2C88F9012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9B6E042-0F5A-2449-84AB-E3AF36CAC1C5}" type="pres">
      <dgm:prSet presAssocID="{D90D1B3B-5ED2-FD46-B98C-CE20ACF39D3E}" presName="spacer" presStyleCnt="0"/>
      <dgm:spPr/>
    </dgm:pt>
    <dgm:pt modelId="{E275207C-E42D-A541-AFB9-D9A4C1EB0074}" type="pres">
      <dgm:prSet presAssocID="{D70455BF-5D02-6F4C-8D7D-0E2E889B656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A81BCFD-8E73-034D-8303-38FDA3A40116}" type="pres">
      <dgm:prSet presAssocID="{D5F4C953-DDF2-D645-A60B-9E0264D71458}" presName="spacer" presStyleCnt="0"/>
      <dgm:spPr/>
    </dgm:pt>
    <dgm:pt modelId="{D46A539E-1F4C-3149-BDD5-78C03C543FB3}" type="pres">
      <dgm:prSet presAssocID="{C48EADD8-948C-6E4F-AA98-B3E99465C3F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E6CEBAD-4D04-3A41-A736-0930CB4A6EDF}" type="pres">
      <dgm:prSet presAssocID="{E1F071A2-AA66-1443-A28D-E55A4C42D3E1}" presName="spacer" presStyleCnt="0"/>
      <dgm:spPr/>
    </dgm:pt>
    <dgm:pt modelId="{B11B0074-84E2-FC46-9CD8-70FAB2285381}" type="pres">
      <dgm:prSet presAssocID="{C51E5145-8F00-D143-8C1C-77B2DF5819A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F801F61E-ADE8-5641-A1B7-34248C16DBC6}" type="pres">
      <dgm:prSet presAssocID="{03775751-D43A-9F43-8240-76486401D708}" presName="spacer" presStyleCnt="0"/>
      <dgm:spPr/>
    </dgm:pt>
    <dgm:pt modelId="{D6611AD4-942E-654E-BAF5-8C031826EE58}" type="pres">
      <dgm:prSet presAssocID="{AB2CEF0D-A9A7-2A44-9F0C-C13197E2AED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839F7D29-DB78-8043-806C-BC306B6C36B8}" type="pres">
      <dgm:prSet presAssocID="{43102ECF-9365-F94D-9616-95121103552E}" presName="spacer" presStyleCnt="0"/>
      <dgm:spPr/>
    </dgm:pt>
    <dgm:pt modelId="{7AD67AD5-2DD8-B44A-BC10-BEDBD8D23195}" type="pres">
      <dgm:prSet presAssocID="{236E1119-36B2-DD4E-881B-91BE11F55A0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9FF5A74-8D30-B844-A637-A0F6DE1FDBEE}" type="pres">
      <dgm:prSet presAssocID="{EC2F6947-B60D-FE46-89F9-59E7ACF3D37F}" presName="spacer" presStyleCnt="0"/>
      <dgm:spPr/>
    </dgm:pt>
    <dgm:pt modelId="{EDB9DFED-9343-DC4F-A332-4E737E4E1E41}" type="pres">
      <dgm:prSet presAssocID="{D245951A-B526-934D-B05B-4B0CEC469B9E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A81DA07-8E6B-D04E-86BF-515ECC437F08}" srcId="{1A597072-CC0F-6649-9D56-0D51FEB59D91}" destId="{D245951A-B526-934D-B05B-4B0CEC469B9E}" srcOrd="8" destOrd="0" parTransId="{DBBFEC2F-5155-AF4B-B2E3-AB4BD0B08CD1}" sibTransId="{492DCA6B-5D81-2C43-B022-C5BE93EE261D}"/>
    <dgm:cxn modelId="{CED8490B-3705-4C4B-882C-BDA021BE59D4}" srcId="{1A597072-CC0F-6649-9D56-0D51FEB59D91}" destId="{AB2CEF0D-A9A7-2A44-9F0C-C13197E2AEDD}" srcOrd="6" destOrd="0" parTransId="{C097E9CC-0CB2-4D49-9285-F70E3A2CFA5E}" sibTransId="{43102ECF-9365-F94D-9616-95121103552E}"/>
    <dgm:cxn modelId="{66169D25-5138-2D43-97C5-BFB4C2877A04}" srcId="{1A597072-CC0F-6649-9D56-0D51FEB59D91}" destId="{236E1119-36B2-DD4E-881B-91BE11F55A0F}" srcOrd="7" destOrd="0" parTransId="{01D3690E-D8D2-AB42-936B-648DDC6DB7DB}" sibTransId="{EC2F6947-B60D-FE46-89F9-59E7ACF3D37F}"/>
    <dgm:cxn modelId="{9BE13240-0BFA-4441-876E-C129FACC5F49}" type="presOf" srcId="{AB2CEF0D-A9A7-2A44-9F0C-C13197E2AEDD}" destId="{D6611AD4-942E-654E-BAF5-8C031826EE58}" srcOrd="0" destOrd="0" presId="urn:microsoft.com/office/officeart/2005/8/layout/vList2"/>
    <dgm:cxn modelId="{D02D3645-9810-DF4A-BFD7-6C4F9F7216A6}" type="presOf" srcId="{C9ECBCCB-4264-3A42-8B9A-1C2C88F90124}" destId="{6987E346-4199-044B-AC11-270FD86DDDF7}" srcOrd="0" destOrd="0" presId="urn:microsoft.com/office/officeart/2005/8/layout/vList2"/>
    <dgm:cxn modelId="{E62F3158-5908-004F-9D31-CAD0D8224F82}" type="presOf" srcId="{D70455BF-5D02-6F4C-8D7D-0E2E889B656E}" destId="{E275207C-E42D-A541-AFB9-D9A4C1EB0074}" srcOrd="0" destOrd="0" presId="urn:microsoft.com/office/officeart/2005/8/layout/vList2"/>
    <dgm:cxn modelId="{03E24369-97C4-054E-BD5F-414B9041BF83}" srcId="{1A597072-CC0F-6649-9D56-0D51FEB59D91}" destId="{D70455BF-5D02-6F4C-8D7D-0E2E889B656E}" srcOrd="3" destOrd="0" parTransId="{7EC56701-D0C8-964A-A43A-96E217E6BEFC}" sibTransId="{D5F4C953-DDF2-D645-A60B-9E0264D71458}"/>
    <dgm:cxn modelId="{49F1DF6F-5A3C-984D-8476-A63EE15B5163}" srcId="{1A597072-CC0F-6649-9D56-0D51FEB59D91}" destId="{37CF7075-1EF3-BC42-A07E-3741A7E9C47F}" srcOrd="0" destOrd="0" parTransId="{E3EAA94D-CEA6-E24D-87A8-24EB9D935B5B}" sibTransId="{69E9023B-BB38-B641-B90F-6C66052489F9}"/>
    <dgm:cxn modelId="{E880107A-BDC0-154C-B4F8-2DCE463DE80F}" type="presOf" srcId="{1A597072-CC0F-6649-9D56-0D51FEB59D91}" destId="{75DA2520-9170-E44C-B881-E2F217CFE57F}" srcOrd="0" destOrd="0" presId="urn:microsoft.com/office/officeart/2005/8/layout/vList2"/>
    <dgm:cxn modelId="{5DC09A8C-E5F6-C24E-BA5C-91DBD8B58CD2}" type="presOf" srcId="{78946580-1FCF-114A-BD3E-7B8604A9BD48}" destId="{86031348-0E4E-4541-928E-A3E33FADD054}" srcOrd="0" destOrd="0" presId="urn:microsoft.com/office/officeart/2005/8/layout/vList2"/>
    <dgm:cxn modelId="{EA4D0E9A-E9CE-7E42-88C6-C56284C98305}" type="presOf" srcId="{C48EADD8-948C-6E4F-AA98-B3E99465C3FC}" destId="{D46A539E-1F4C-3149-BDD5-78C03C543FB3}" srcOrd="0" destOrd="0" presId="urn:microsoft.com/office/officeart/2005/8/layout/vList2"/>
    <dgm:cxn modelId="{085600A2-45D6-644E-9ECE-BA88AAA35B4C}" type="presOf" srcId="{D245951A-B526-934D-B05B-4B0CEC469B9E}" destId="{EDB9DFED-9343-DC4F-A332-4E737E4E1E41}" srcOrd="0" destOrd="0" presId="urn:microsoft.com/office/officeart/2005/8/layout/vList2"/>
    <dgm:cxn modelId="{6DB48BAD-6F0C-B341-9B73-8987816D40D4}" srcId="{1A597072-CC0F-6649-9D56-0D51FEB59D91}" destId="{78946580-1FCF-114A-BD3E-7B8604A9BD48}" srcOrd="1" destOrd="0" parTransId="{99B0D5D4-C261-D64B-9CAB-8BFC399F432B}" sibTransId="{10D5B77E-2A4D-7B46-B6A9-E5C12DC50FDB}"/>
    <dgm:cxn modelId="{1DF696B9-C1FA-8941-BAA5-572E9EA9FE4C}" srcId="{1A597072-CC0F-6649-9D56-0D51FEB59D91}" destId="{C9ECBCCB-4264-3A42-8B9A-1C2C88F90124}" srcOrd="2" destOrd="0" parTransId="{379E6362-0EB6-3043-89E6-F4A4A92F553E}" sibTransId="{D90D1B3B-5ED2-FD46-B98C-CE20ACF39D3E}"/>
    <dgm:cxn modelId="{467D80BB-FDE5-C94B-A25D-12DEA23536C4}" srcId="{1A597072-CC0F-6649-9D56-0D51FEB59D91}" destId="{C48EADD8-948C-6E4F-AA98-B3E99465C3FC}" srcOrd="4" destOrd="0" parTransId="{78AE7A2F-6BBC-3043-A7D5-3A6572216F6A}" sibTransId="{E1F071A2-AA66-1443-A28D-E55A4C42D3E1}"/>
    <dgm:cxn modelId="{52A946DC-967A-3546-B365-30267E0F1AA0}" srcId="{1A597072-CC0F-6649-9D56-0D51FEB59D91}" destId="{C51E5145-8F00-D143-8C1C-77B2DF5819A6}" srcOrd="5" destOrd="0" parTransId="{3EFE307E-0E8A-D846-82BC-7E64E449E620}" sibTransId="{03775751-D43A-9F43-8240-76486401D708}"/>
    <dgm:cxn modelId="{1DC2F4DE-B35D-4B41-9370-C8B0E557309E}" type="presOf" srcId="{37CF7075-1EF3-BC42-A07E-3741A7E9C47F}" destId="{113C7F0F-63C7-DC40-8181-22ADF8DC007D}" srcOrd="0" destOrd="0" presId="urn:microsoft.com/office/officeart/2005/8/layout/vList2"/>
    <dgm:cxn modelId="{6BDCB6F3-9F21-6143-B27E-8CD4D756DD2F}" type="presOf" srcId="{C51E5145-8F00-D143-8C1C-77B2DF5819A6}" destId="{B11B0074-84E2-FC46-9CD8-70FAB2285381}" srcOrd="0" destOrd="0" presId="urn:microsoft.com/office/officeart/2005/8/layout/vList2"/>
    <dgm:cxn modelId="{5D030EF7-CC27-3449-AFA6-C7C4B509F7D3}" type="presOf" srcId="{236E1119-36B2-DD4E-881B-91BE11F55A0F}" destId="{7AD67AD5-2DD8-B44A-BC10-BEDBD8D23195}" srcOrd="0" destOrd="0" presId="urn:microsoft.com/office/officeart/2005/8/layout/vList2"/>
    <dgm:cxn modelId="{5FA3A0C4-A807-7441-B2E0-7F7CA583E69B}" type="presParOf" srcId="{75DA2520-9170-E44C-B881-E2F217CFE57F}" destId="{113C7F0F-63C7-DC40-8181-22ADF8DC007D}" srcOrd="0" destOrd="0" presId="urn:microsoft.com/office/officeart/2005/8/layout/vList2"/>
    <dgm:cxn modelId="{A6723A5C-A329-F041-A21F-EC14B44DF8EE}" type="presParOf" srcId="{75DA2520-9170-E44C-B881-E2F217CFE57F}" destId="{EF7F05E5-C7FF-4347-806A-54B36EE6B3BB}" srcOrd="1" destOrd="0" presId="urn:microsoft.com/office/officeart/2005/8/layout/vList2"/>
    <dgm:cxn modelId="{47E15BFF-562D-884B-8668-6EB0E31BFDF9}" type="presParOf" srcId="{75DA2520-9170-E44C-B881-E2F217CFE57F}" destId="{86031348-0E4E-4541-928E-A3E33FADD054}" srcOrd="2" destOrd="0" presId="urn:microsoft.com/office/officeart/2005/8/layout/vList2"/>
    <dgm:cxn modelId="{A508AEF7-A868-3742-8DD3-ECE87264BDBD}" type="presParOf" srcId="{75DA2520-9170-E44C-B881-E2F217CFE57F}" destId="{6BAB0F42-4EDF-584C-93EC-F06585234FAF}" srcOrd="3" destOrd="0" presId="urn:microsoft.com/office/officeart/2005/8/layout/vList2"/>
    <dgm:cxn modelId="{07279BE5-F04B-104D-B6A6-5AAD59B57AB7}" type="presParOf" srcId="{75DA2520-9170-E44C-B881-E2F217CFE57F}" destId="{6987E346-4199-044B-AC11-270FD86DDDF7}" srcOrd="4" destOrd="0" presId="urn:microsoft.com/office/officeart/2005/8/layout/vList2"/>
    <dgm:cxn modelId="{1912C718-7390-3B48-8A51-DD0E79B40CF0}" type="presParOf" srcId="{75DA2520-9170-E44C-B881-E2F217CFE57F}" destId="{99B6E042-0F5A-2449-84AB-E3AF36CAC1C5}" srcOrd="5" destOrd="0" presId="urn:microsoft.com/office/officeart/2005/8/layout/vList2"/>
    <dgm:cxn modelId="{57F99A82-054D-5147-AE2B-9DB14D27D3B7}" type="presParOf" srcId="{75DA2520-9170-E44C-B881-E2F217CFE57F}" destId="{E275207C-E42D-A541-AFB9-D9A4C1EB0074}" srcOrd="6" destOrd="0" presId="urn:microsoft.com/office/officeart/2005/8/layout/vList2"/>
    <dgm:cxn modelId="{C82F38B4-DABC-6F4E-AFE8-45D7E0EB4060}" type="presParOf" srcId="{75DA2520-9170-E44C-B881-E2F217CFE57F}" destId="{2A81BCFD-8E73-034D-8303-38FDA3A40116}" srcOrd="7" destOrd="0" presId="urn:microsoft.com/office/officeart/2005/8/layout/vList2"/>
    <dgm:cxn modelId="{57D5032A-B30B-A94B-95A8-A9BABEDE8205}" type="presParOf" srcId="{75DA2520-9170-E44C-B881-E2F217CFE57F}" destId="{D46A539E-1F4C-3149-BDD5-78C03C543FB3}" srcOrd="8" destOrd="0" presId="urn:microsoft.com/office/officeart/2005/8/layout/vList2"/>
    <dgm:cxn modelId="{380DA8BB-05DB-9F4F-9D36-F4201D6377AD}" type="presParOf" srcId="{75DA2520-9170-E44C-B881-E2F217CFE57F}" destId="{7E6CEBAD-4D04-3A41-A736-0930CB4A6EDF}" srcOrd="9" destOrd="0" presId="urn:microsoft.com/office/officeart/2005/8/layout/vList2"/>
    <dgm:cxn modelId="{3E10799C-A1C9-EA48-96E6-434E2CBE6E7B}" type="presParOf" srcId="{75DA2520-9170-E44C-B881-E2F217CFE57F}" destId="{B11B0074-84E2-FC46-9CD8-70FAB2285381}" srcOrd="10" destOrd="0" presId="urn:microsoft.com/office/officeart/2005/8/layout/vList2"/>
    <dgm:cxn modelId="{C429618C-DC83-A84B-82E2-E06B12E384FF}" type="presParOf" srcId="{75DA2520-9170-E44C-B881-E2F217CFE57F}" destId="{F801F61E-ADE8-5641-A1B7-34248C16DBC6}" srcOrd="11" destOrd="0" presId="urn:microsoft.com/office/officeart/2005/8/layout/vList2"/>
    <dgm:cxn modelId="{5F6D8DC1-B429-8A48-9F5D-942113CA95F5}" type="presParOf" srcId="{75DA2520-9170-E44C-B881-E2F217CFE57F}" destId="{D6611AD4-942E-654E-BAF5-8C031826EE58}" srcOrd="12" destOrd="0" presId="urn:microsoft.com/office/officeart/2005/8/layout/vList2"/>
    <dgm:cxn modelId="{31EB94BB-72A7-F34A-99ED-4F9846DF3DB8}" type="presParOf" srcId="{75DA2520-9170-E44C-B881-E2F217CFE57F}" destId="{839F7D29-DB78-8043-806C-BC306B6C36B8}" srcOrd="13" destOrd="0" presId="urn:microsoft.com/office/officeart/2005/8/layout/vList2"/>
    <dgm:cxn modelId="{E91A3C1C-5987-6746-8A24-6B30D05EB2C4}" type="presParOf" srcId="{75DA2520-9170-E44C-B881-E2F217CFE57F}" destId="{7AD67AD5-2DD8-B44A-BC10-BEDBD8D23195}" srcOrd="14" destOrd="0" presId="urn:microsoft.com/office/officeart/2005/8/layout/vList2"/>
    <dgm:cxn modelId="{0E819C9E-7275-C447-A49A-51D1D6C4179B}" type="presParOf" srcId="{75DA2520-9170-E44C-B881-E2F217CFE57F}" destId="{A9FF5A74-8D30-B844-A637-A0F6DE1FDBEE}" srcOrd="15" destOrd="0" presId="urn:microsoft.com/office/officeart/2005/8/layout/vList2"/>
    <dgm:cxn modelId="{A82F174A-7DF7-3640-83F3-16CCD86B077C}" type="presParOf" srcId="{75DA2520-9170-E44C-B881-E2F217CFE57F}" destId="{EDB9DFED-9343-DC4F-A332-4E737E4E1E4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D6CEC-FA4E-4DC6-B327-7DF7266C88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3FEDE1-2F19-4D31-B9A8-661998CBA162}">
      <dgm:prSet/>
      <dgm:spPr/>
      <dgm:t>
        <a:bodyPr/>
        <a:lstStyle/>
        <a:p>
          <a:r>
            <a:rPr lang="en-US"/>
            <a:t>Following steps are required to write shell script:</a:t>
          </a:r>
        </a:p>
      </dgm:t>
    </dgm:pt>
    <dgm:pt modelId="{7EA6C0E6-6FA2-49C8-AB6F-7DE882BA95EA}" type="parTrans" cxnId="{C069D3B5-7261-499B-A8CA-FB82A41C3AEE}">
      <dgm:prSet/>
      <dgm:spPr/>
      <dgm:t>
        <a:bodyPr/>
        <a:lstStyle/>
        <a:p>
          <a:endParaRPr lang="en-US"/>
        </a:p>
      </dgm:t>
    </dgm:pt>
    <dgm:pt modelId="{70C87EC4-B65E-4BA8-AA8E-8B6C26BAF85F}" type="sibTrans" cxnId="{C069D3B5-7261-499B-A8CA-FB82A41C3AEE}">
      <dgm:prSet/>
      <dgm:spPr/>
      <dgm:t>
        <a:bodyPr/>
        <a:lstStyle/>
        <a:p>
          <a:endParaRPr lang="en-US"/>
        </a:p>
      </dgm:t>
    </dgm:pt>
    <dgm:pt modelId="{9A743743-26D7-4542-B1A2-5BF6B6FE3D49}">
      <dgm:prSet/>
      <dgm:spPr/>
      <dgm:t>
        <a:bodyPr/>
        <a:lstStyle/>
        <a:p>
          <a:r>
            <a:rPr lang="en-US"/>
            <a:t>Use any </a:t>
          </a:r>
          <a:r>
            <a:rPr lang="en-US" b="1"/>
            <a:t>vi</a:t>
          </a:r>
          <a:r>
            <a:rPr lang="en-US"/>
            <a:t> editor like to write shell script.</a:t>
          </a:r>
        </a:p>
      </dgm:t>
    </dgm:pt>
    <dgm:pt modelId="{AB580311-0229-467F-BF80-77AD0F91D4DB}" type="parTrans" cxnId="{B45DE62E-0820-44DE-92A8-B2503B0E9FB8}">
      <dgm:prSet/>
      <dgm:spPr/>
      <dgm:t>
        <a:bodyPr/>
        <a:lstStyle/>
        <a:p>
          <a:endParaRPr lang="en-US"/>
        </a:p>
      </dgm:t>
    </dgm:pt>
    <dgm:pt modelId="{9880950C-55D9-484C-B915-029435869562}" type="sibTrans" cxnId="{B45DE62E-0820-44DE-92A8-B2503B0E9FB8}">
      <dgm:prSet/>
      <dgm:spPr/>
      <dgm:t>
        <a:bodyPr/>
        <a:lstStyle/>
        <a:p>
          <a:endParaRPr lang="en-US"/>
        </a:p>
      </dgm:t>
    </dgm:pt>
    <dgm:pt modelId="{B3E5223E-E7C6-4C41-B7B5-79EED5AD27B8}">
      <dgm:prSet/>
      <dgm:spPr/>
      <dgm:t>
        <a:bodyPr/>
        <a:lstStyle/>
        <a:p>
          <a:r>
            <a:rPr lang="en-US"/>
            <a:t>After writing shell script set execute permission for your script </a:t>
          </a:r>
        </a:p>
      </dgm:t>
    </dgm:pt>
    <dgm:pt modelId="{FF654EB9-214C-43DD-A92D-69DD80F51A8D}" type="parTrans" cxnId="{4C2A1CCA-C5FE-4649-9DC7-6AC53668C878}">
      <dgm:prSet/>
      <dgm:spPr/>
      <dgm:t>
        <a:bodyPr/>
        <a:lstStyle/>
        <a:p>
          <a:endParaRPr lang="en-US"/>
        </a:p>
      </dgm:t>
    </dgm:pt>
    <dgm:pt modelId="{E83F4F62-0E2C-447D-A4E7-DE4E39DA7DBE}" type="sibTrans" cxnId="{4C2A1CCA-C5FE-4649-9DC7-6AC53668C878}">
      <dgm:prSet/>
      <dgm:spPr/>
      <dgm:t>
        <a:bodyPr/>
        <a:lstStyle/>
        <a:p>
          <a:endParaRPr lang="en-US"/>
        </a:p>
      </dgm:t>
    </dgm:pt>
    <dgm:pt modelId="{1DD84020-8C3F-41A4-999F-5A5268BA1B42}" type="pres">
      <dgm:prSet presAssocID="{F3DD6CEC-FA4E-4DC6-B327-7DF7266C8805}" presName="root" presStyleCnt="0">
        <dgm:presLayoutVars>
          <dgm:dir/>
          <dgm:resizeHandles val="exact"/>
        </dgm:presLayoutVars>
      </dgm:prSet>
      <dgm:spPr/>
    </dgm:pt>
    <dgm:pt modelId="{619C9B2D-5B71-4AC1-8B96-4CDDD00B5DE4}" type="pres">
      <dgm:prSet presAssocID="{603FEDE1-2F19-4D31-B9A8-661998CBA162}" presName="compNode" presStyleCnt="0"/>
      <dgm:spPr/>
    </dgm:pt>
    <dgm:pt modelId="{90E23925-EEAE-465B-A508-F02042295FA3}" type="pres">
      <dgm:prSet presAssocID="{603FEDE1-2F19-4D31-B9A8-661998CBA162}" presName="bgRect" presStyleLbl="bgShp" presStyleIdx="0" presStyleCnt="3"/>
      <dgm:spPr/>
    </dgm:pt>
    <dgm:pt modelId="{E9198B56-3757-47D4-8FAB-C462BC8E5CC9}" type="pres">
      <dgm:prSet presAssocID="{603FEDE1-2F19-4D31-B9A8-661998CBA1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E01E48D-D110-44D3-81CD-35EE3B9CB744}" type="pres">
      <dgm:prSet presAssocID="{603FEDE1-2F19-4D31-B9A8-661998CBA162}" presName="spaceRect" presStyleCnt="0"/>
      <dgm:spPr/>
    </dgm:pt>
    <dgm:pt modelId="{6B5D8AFD-5B5B-4B39-93F9-574A7AD27A50}" type="pres">
      <dgm:prSet presAssocID="{603FEDE1-2F19-4D31-B9A8-661998CBA162}" presName="parTx" presStyleLbl="revTx" presStyleIdx="0" presStyleCnt="3">
        <dgm:presLayoutVars>
          <dgm:chMax val="0"/>
          <dgm:chPref val="0"/>
        </dgm:presLayoutVars>
      </dgm:prSet>
      <dgm:spPr/>
    </dgm:pt>
    <dgm:pt modelId="{257899EE-26D1-4B46-A2B0-6E1D3C0CEC42}" type="pres">
      <dgm:prSet presAssocID="{70C87EC4-B65E-4BA8-AA8E-8B6C26BAF85F}" presName="sibTrans" presStyleCnt="0"/>
      <dgm:spPr/>
    </dgm:pt>
    <dgm:pt modelId="{11EB4E4C-9D90-4BE9-8981-7B60808E9781}" type="pres">
      <dgm:prSet presAssocID="{9A743743-26D7-4542-B1A2-5BF6B6FE3D49}" presName="compNode" presStyleCnt="0"/>
      <dgm:spPr/>
    </dgm:pt>
    <dgm:pt modelId="{A705FA9A-1B83-4713-BB06-E8547B8F8261}" type="pres">
      <dgm:prSet presAssocID="{9A743743-26D7-4542-B1A2-5BF6B6FE3D49}" presName="bgRect" presStyleLbl="bgShp" presStyleIdx="1" presStyleCnt="3"/>
      <dgm:spPr/>
    </dgm:pt>
    <dgm:pt modelId="{0D7C87CD-95A8-48C0-9ACB-8931BC5C676F}" type="pres">
      <dgm:prSet presAssocID="{9A743743-26D7-4542-B1A2-5BF6B6FE3D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D0DCB0D2-6DF1-4F59-853B-2BD4217BFC2B}" type="pres">
      <dgm:prSet presAssocID="{9A743743-26D7-4542-B1A2-5BF6B6FE3D49}" presName="spaceRect" presStyleCnt="0"/>
      <dgm:spPr/>
    </dgm:pt>
    <dgm:pt modelId="{80C7194E-F647-499B-A7F5-F3E6A80DEF3F}" type="pres">
      <dgm:prSet presAssocID="{9A743743-26D7-4542-B1A2-5BF6B6FE3D49}" presName="parTx" presStyleLbl="revTx" presStyleIdx="1" presStyleCnt="3">
        <dgm:presLayoutVars>
          <dgm:chMax val="0"/>
          <dgm:chPref val="0"/>
        </dgm:presLayoutVars>
      </dgm:prSet>
      <dgm:spPr/>
    </dgm:pt>
    <dgm:pt modelId="{64227BCE-DBA6-4844-8BF4-EECA6DC02C24}" type="pres">
      <dgm:prSet presAssocID="{9880950C-55D9-484C-B915-029435869562}" presName="sibTrans" presStyleCnt="0"/>
      <dgm:spPr/>
    </dgm:pt>
    <dgm:pt modelId="{77F358FE-95C2-4A58-B524-C683730D1C06}" type="pres">
      <dgm:prSet presAssocID="{B3E5223E-E7C6-4C41-B7B5-79EED5AD27B8}" presName="compNode" presStyleCnt="0"/>
      <dgm:spPr/>
    </dgm:pt>
    <dgm:pt modelId="{5C5EAA14-AC0A-4E20-895A-61B17F66C43D}" type="pres">
      <dgm:prSet presAssocID="{B3E5223E-E7C6-4C41-B7B5-79EED5AD27B8}" presName="bgRect" presStyleLbl="bgShp" presStyleIdx="2" presStyleCnt="3"/>
      <dgm:spPr/>
    </dgm:pt>
    <dgm:pt modelId="{23AB56F8-12D9-4329-92AC-79227DE6C796}" type="pres">
      <dgm:prSet presAssocID="{B3E5223E-E7C6-4C41-B7B5-79EED5AD27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EACA893-D353-415B-B751-2D7571D7C000}" type="pres">
      <dgm:prSet presAssocID="{B3E5223E-E7C6-4C41-B7B5-79EED5AD27B8}" presName="spaceRect" presStyleCnt="0"/>
      <dgm:spPr/>
    </dgm:pt>
    <dgm:pt modelId="{C453064E-F084-4648-A4ED-9A534EF7675B}" type="pres">
      <dgm:prSet presAssocID="{B3E5223E-E7C6-4C41-B7B5-79EED5AD27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2CFE16-A2FC-465B-96AF-83692B8F7BF8}" type="presOf" srcId="{F3DD6CEC-FA4E-4DC6-B327-7DF7266C8805}" destId="{1DD84020-8C3F-41A4-999F-5A5268BA1B42}" srcOrd="0" destOrd="0" presId="urn:microsoft.com/office/officeart/2018/2/layout/IconVerticalSolidList"/>
    <dgm:cxn modelId="{B45DE62E-0820-44DE-92A8-B2503B0E9FB8}" srcId="{F3DD6CEC-FA4E-4DC6-B327-7DF7266C8805}" destId="{9A743743-26D7-4542-B1A2-5BF6B6FE3D49}" srcOrd="1" destOrd="0" parTransId="{AB580311-0229-467F-BF80-77AD0F91D4DB}" sibTransId="{9880950C-55D9-484C-B915-029435869562}"/>
    <dgm:cxn modelId="{D760B05C-8C52-4289-A31D-96122069FB09}" type="presOf" srcId="{B3E5223E-E7C6-4C41-B7B5-79EED5AD27B8}" destId="{C453064E-F084-4648-A4ED-9A534EF7675B}" srcOrd="0" destOrd="0" presId="urn:microsoft.com/office/officeart/2018/2/layout/IconVerticalSolidList"/>
    <dgm:cxn modelId="{B3BC706C-C9E8-4E63-BB67-BD24D7B0B4D2}" type="presOf" srcId="{9A743743-26D7-4542-B1A2-5BF6B6FE3D49}" destId="{80C7194E-F647-499B-A7F5-F3E6A80DEF3F}" srcOrd="0" destOrd="0" presId="urn:microsoft.com/office/officeart/2018/2/layout/IconVerticalSolidList"/>
    <dgm:cxn modelId="{77C8567B-BA69-45C3-9C02-D3B09B113FA3}" type="presOf" srcId="{603FEDE1-2F19-4D31-B9A8-661998CBA162}" destId="{6B5D8AFD-5B5B-4B39-93F9-574A7AD27A50}" srcOrd="0" destOrd="0" presId="urn:microsoft.com/office/officeart/2018/2/layout/IconVerticalSolidList"/>
    <dgm:cxn modelId="{C069D3B5-7261-499B-A8CA-FB82A41C3AEE}" srcId="{F3DD6CEC-FA4E-4DC6-B327-7DF7266C8805}" destId="{603FEDE1-2F19-4D31-B9A8-661998CBA162}" srcOrd="0" destOrd="0" parTransId="{7EA6C0E6-6FA2-49C8-AB6F-7DE882BA95EA}" sibTransId="{70C87EC4-B65E-4BA8-AA8E-8B6C26BAF85F}"/>
    <dgm:cxn modelId="{4C2A1CCA-C5FE-4649-9DC7-6AC53668C878}" srcId="{F3DD6CEC-FA4E-4DC6-B327-7DF7266C8805}" destId="{B3E5223E-E7C6-4C41-B7B5-79EED5AD27B8}" srcOrd="2" destOrd="0" parTransId="{FF654EB9-214C-43DD-A92D-69DD80F51A8D}" sibTransId="{E83F4F62-0E2C-447D-A4E7-DE4E39DA7DBE}"/>
    <dgm:cxn modelId="{B411F003-6CAD-4DDA-BC64-8C918D62196E}" type="presParOf" srcId="{1DD84020-8C3F-41A4-999F-5A5268BA1B42}" destId="{619C9B2D-5B71-4AC1-8B96-4CDDD00B5DE4}" srcOrd="0" destOrd="0" presId="urn:microsoft.com/office/officeart/2018/2/layout/IconVerticalSolidList"/>
    <dgm:cxn modelId="{3CCE43FA-DF6E-43A1-ADFD-BA39FD57F03A}" type="presParOf" srcId="{619C9B2D-5B71-4AC1-8B96-4CDDD00B5DE4}" destId="{90E23925-EEAE-465B-A508-F02042295FA3}" srcOrd="0" destOrd="0" presId="urn:microsoft.com/office/officeart/2018/2/layout/IconVerticalSolidList"/>
    <dgm:cxn modelId="{87007C6F-8218-4054-BE7D-6A7B0DEA34F4}" type="presParOf" srcId="{619C9B2D-5B71-4AC1-8B96-4CDDD00B5DE4}" destId="{E9198B56-3757-47D4-8FAB-C462BC8E5CC9}" srcOrd="1" destOrd="0" presId="urn:microsoft.com/office/officeart/2018/2/layout/IconVerticalSolidList"/>
    <dgm:cxn modelId="{15CC5CCC-5B88-4CE5-ACC1-91B532422CB5}" type="presParOf" srcId="{619C9B2D-5B71-4AC1-8B96-4CDDD00B5DE4}" destId="{EE01E48D-D110-44D3-81CD-35EE3B9CB744}" srcOrd="2" destOrd="0" presId="urn:microsoft.com/office/officeart/2018/2/layout/IconVerticalSolidList"/>
    <dgm:cxn modelId="{5299D2E6-1A69-40DC-93E4-D559C33B6DE0}" type="presParOf" srcId="{619C9B2D-5B71-4AC1-8B96-4CDDD00B5DE4}" destId="{6B5D8AFD-5B5B-4B39-93F9-574A7AD27A50}" srcOrd="3" destOrd="0" presId="urn:microsoft.com/office/officeart/2018/2/layout/IconVerticalSolidList"/>
    <dgm:cxn modelId="{CAADEAD2-186A-4148-8EB4-6950475FB3D1}" type="presParOf" srcId="{1DD84020-8C3F-41A4-999F-5A5268BA1B42}" destId="{257899EE-26D1-4B46-A2B0-6E1D3C0CEC42}" srcOrd="1" destOrd="0" presId="urn:microsoft.com/office/officeart/2018/2/layout/IconVerticalSolidList"/>
    <dgm:cxn modelId="{BEF16C5B-3F9A-4F39-A094-9D57EBEA36F9}" type="presParOf" srcId="{1DD84020-8C3F-41A4-999F-5A5268BA1B42}" destId="{11EB4E4C-9D90-4BE9-8981-7B60808E9781}" srcOrd="2" destOrd="0" presId="urn:microsoft.com/office/officeart/2018/2/layout/IconVerticalSolidList"/>
    <dgm:cxn modelId="{63BEB436-BD37-4146-B231-9CA5CFDE8C30}" type="presParOf" srcId="{11EB4E4C-9D90-4BE9-8981-7B60808E9781}" destId="{A705FA9A-1B83-4713-BB06-E8547B8F8261}" srcOrd="0" destOrd="0" presId="urn:microsoft.com/office/officeart/2018/2/layout/IconVerticalSolidList"/>
    <dgm:cxn modelId="{1F6262A0-FC0A-4251-AF14-BC0857C042B2}" type="presParOf" srcId="{11EB4E4C-9D90-4BE9-8981-7B60808E9781}" destId="{0D7C87CD-95A8-48C0-9ACB-8931BC5C676F}" srcOrd="1" destOrd="0" presId="urn:microsoft.com/office/officeart/2018/2/layout/IconVerticalSolidList"/>
    <dgm:cxn modelId="{9DDAEF3E-89F8-4372-9605-6015EEE94971}" type="presParOf" srcId="{11EB4E4C-9D90-4BE9-8981-7B60808E9781}" destId="{D0DCB0D2-6DF1-4F59-853B-2BD4217BFC2B}" srcOrd="2" destOrd="0" presId="urn:microsoft.com/office/officeart/2018/2/layout/IconVerticalSolidList"/>
    <dgm:cxn modelId="{5319CB3E-23B5-42B3-A9C6-C4C71E633986}" type="presParOf" srcId="{11EB4E4C-9D90-4BE9-8981-7B60808E9781}" destId="{80C7194E-F647-499B-A7F5-F3E6A80DEF3F}" srcOrd="3" destOrd="0" presId="urn:microsoft.com/office/officeart/2018/2/layout/IconVerticalSolidList"/>
    <dgm:cxn modelId="{DE2D4703-2875-42DE-8FCA-B8DD8C338EF7}" type="presParOf" srcId="{1DD84020-8C3F-41A4-999F-5A5268BA1B42}" destId="{64227BCE-DBA6-4844-8BF4-EECA6DC02C24}" srcOrd="3" destOrd="0" presId="urn:microsoft.com/office/officeart/2018/2/layout/IconVerticalSolidList"/>
    <dgm:cxn modelId="{E2E0E565-47CC-4B50-BB0D-A0B535ADCE43}" type="presParOf" srcId="{1DD84020-8C3F-41A4-999F-5A5268BA1B42}" destId="{77F358FE-95C2-4A58-B524-C683730D1C06}" srcOrd="4" destOrd="0" presId="urn:microsoft.com/office/officeart/2018/2/layout/IconVerticalSolidList"/>
    <dgm:cxn modelId="{FCBDA8C4-8B22-41EE-A0EF-B8641F95AAA8}" type="presParOf" srcId="{77F358FE-95C2-4A58-B524-C683730D1C06}" destId="{5C5EAA14-AC0A-4E20-895A-61B17F66C43D}" srcOrd="0" destOrd="0" presId="urn:microsoft.com/office/officeart/2018/2/layout/IconVerticalSolidList"/>
    <dgm:cxn modelId="{946C8316-7E86-49AF-B0DE-9CDACD968A89}" type="presParOf" srcId="{77F358FE-95C2-4A58-B524-C683730D1C06}" destId="{23AB56F8-12D9-4329-92AC-79227DE6C796}" srcOrd="1" destOrd="0" presId="urn:microsoft.com/office/officeart/2018/2/layout/IconVerticalSolidList"/>
    <dgm:cxn modelId="{D26BA9FD-E5CA-426B-9C95-5F203AB3A65D}" type="presParOf" srcId="{77F358FE-95C2-4A58-B524-C683730D1C06}" destId="{CEACA893-D353-415B-B751-2D7571D7C000}" srcOrd="2" destOrd="0" presId="urn:microsoft.com/office/officeart/2018/2/layout/IconVerticalSolidList"/>
    <dgm:cxn modelId="{0E9B5119-AF39-426F-AB5B-5355BA9C9D21}" type="presParOf" srcId="{77F358FE-95C2-4A58-B524-C683730D1C06}" destId="{C453064E-F084-4648-A4ED-9A534EF76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C7F0F-63C7-DC40-8181-22ADF8DC007D}">
      <dsp:nvSpPr>
        <dsp:cNvPr id="0" name=""/>
        <dsp:cNvSpPr/>
      </dsp:nvSpPr>
      <dsp:spPr>
        <a:xfrm>
          <a:off x="0" y="75853"/>
          <a:ext cx="4885203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file permissions</a:t>
          </a:r>
        </a:p>
      </dsp:txBody>
      <dsp:txXfrm>
        <a:off x="28100" y="103953"/>
        <a:ext cx="4829003" cy="519439"/>
      </dsp:txXfrm>
    </dsp:sp>
    <dsp:sp modelId="{86031348-0E4E-4541-928E-A3E33FADD054}">
      <dsp:nvSpPr>
        <dsp:cNvPr id="0" name=""/>
        <dsp:cNvSpPr/>
      </dsp:nvSpPr>
      <dsp:spPr>
        <a:xfrm>
          <a:off x="0" y="720613"/>
          <a:ext cx="4885203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cat</a:t>
          </a:r>
        </a:p>
      </dsp:txBody>
      <dsp:txXfrm>
        <a:off x="28100" y="748713"/>
        <a:ext cx="4829003" cy="519439"/>
      </dsp:txXfrm>
    </dsp:sp>
    <dsp:sp modelId="{6987E346-4199-044B-AC11-270FD86DDDF7}">
      <dsp:nvSpPr>
        <dsp:cNvPr id="0" name=""/>
        <dsp:cNvSpPr/>
      </dsp:nvSpPr>
      <dsp:spPr>
        <a:xfrm>
          <a:off x="0" y="1365373"/>
          <a:ext cx="4885203" cy="575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wc</a:t>
          </a:r>
          <a:endParaRPr lang="en-US" sz="2400" kern="1200" dirty="0"/>
        </a:p>
      </dsp:txBody>
      <dsp:txXfrm>
        <a:off x="28100" y="1393473"/>
        <a:ext cx="4829003" cy="519439"/>
      </dsp:txXfrm>
    </dsp:sp>
    <dsp:sp modelId="{E275207C-E42D-A541-AFB9-D9A4C1EB0074}">
      <dsp:nvSpPr>
        <dsp:cNvPr id="0" name=""/>
        <dsp:cNvSpPr/>
      </dsp:nvSpPr>
      <dsp:spPr>
        <a:xfrm>
          <a:off x="0" y="2010133"/>
          <a:ext cx="4885203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&gt;, &gt;&gt;, &lt;</a:t>
          </a:r>
        </a:p>
      </dsp:txBody>
      <dsp:txXfrm>
        <a:off x="28100" y="2038233"/>
        <a:ext cx="4829003" cy="519439"/>
      </dsp:txXfrm>
    </dsp:sp>
    <dsp:sp modelId="{D46A539E-1F4C-3149-BDD5-78C03C543FB3}">
      <dsp:nvSpPr>
        <dsp:cNvPr id="0" name=""/>
        <dsp:cNvSpPr/>
      </dsp:nvSpPr>
      <dsp:spPr>
        <a:xfrm>
          <a:off x="0" y="2654893"/>
          <a:ext cx="4885203" cy="57563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pipeline </a:t>
          </a:r>
        </a:p>
      </dsp:txBody>
      <dsp:txXfrm>
        <a:off x="28100" y="2682993"/>
        <a:ext cx="4829003" cy="519439"/>
      </dsp:txXfrm>
    </dsp:sp>
    <dsp:sp modelId="{B11B0074-84E2-FC46-9CD8-70FAB2285381}">
      <dsp:nvSpPr>
        <dsp:cNvPr id="0" name=""/>
        <dsp:cNvSpPr/>
      </dsp:nvSpPr>
      <dsp:spPr>
        <a:xfrm>
          <a:off x="0" y="3299653"/>
          <a:ext cx="4885203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ln</a:t>
          </a:r>
          <a:r>
            <a:rPr lang="en-US" sz="2400" kern="1200" dirty="0"/>
            <a:t> –s</a:t>
          </a:r>
        </a:p>
      </dsp:txBody>
      <dsp:txXfrm>
        <a:off x="28100" y="3327753"/>
        <a:ext cx="4829003" cy="519439"/>
      </dsp:txXfrm>
    </dsp:sp>
    <dsp:sp modelId="{D6611AD4-942E-654E-BAF5-8C031826EE58}">
      <dsp:nvSpPr>
        <dsp:cNvPr id="0" name=""/>
        <dsp:cNvSpPr/>
      </dsp:nvSpPr>
      <dsp:spPr>
        <a:xfrm>
          <a:off x="0" y="3944413"/>
          <a:ext cx="4885203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grep</a:t>
          </a:r>
          <a:endParaRPr lang="en-US" sz="2400" kern="1200" dirty="0"/>
        </a:p>
      </dsp:txBody>
      <dsp:txXfrm>
        <a:off x="28100" y="3972513"/>
        <a:ext cx="4829003" cy="519439"/>
      </dsp:txXfrm>
    </dsp:sp>
    <dsp:sp modelId="{7AD67AD5-2DD8-B44A-BC10-BEDBD8D23195}">
      <dsp:nvSpPr>
        <dsp:cNvPr id="0" name=""/>
        <dsp:cNvSpPr/>
      </dsp:nvSpPr>
      <dsp:spPr>
        <a:xfrm>
          <a:off x="0" y="4589173"/>
          <a:ext cx="4885203" cy="575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regex</a:t>
          </a:r>
        </a:p>
      </dsp:txBody>
      <dsp:txXfrm>
        <a:off x="28100" y="4617273"/>
        <a:ext cx="4829003" cy="519439"/>
      </dsp:txXfrm>
    </dsp:sp>
    <dsp:sp modelId="{EDB9DFED-9343-DC4F-A332-4E737E4E1E41}">
      <dsp:nvSpPr>
        <dsp:cNvPr id="0" name=""/>
        <dsp:cNvSpPr/>
      </dsp:nvSpPr>
      <dsp:spPr>
        <a:xfrm>
          <a:off x="0" y="5233932"/>
          <a:ext cx="4885203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sed</a:t>
          </a:r>
          <a:endParaRPr lang="en-US" sz="2400" kern="1200" dirty="0"/>
        </a:p>
      </dsp:txBody>
      <dsp:txXfrm>
        <a:off x="28100" y="5262032"/>
        <a:ext cx="4829003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23925-EEAE-465B-A508-F02042295FA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98B56-3757-47D4-8FAB-C462BC8E5CC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D8AFD-5B5B-4B39-93F9-574A7AD27A50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Following steps are required to write shell script:</a:t>
          </a:r>
        </a:p>
      </dsp:txBody>
      <dsp:txXfrm>
        <a:off x="1941716" y="718"/>
        <a:ext cx="2943486" cy="1681139"/>
      </dsp:txXfrm>
    </dsp:sp>
    <dsp:sp modelId="{A705FA9A-1B83-4713-BB06-E8547B8F8261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C87CD-95A8-48C0-9ACB-8931BC5C676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7194E-F647-499B-A7F5-F3E6A80DEF3F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any </a:t>
          </a:r>
          <a:r>
            <a:rPr lang="en-US" sz="2300" b="1" kern="1200"/>
            <a:t>vi</a:t>
          </a:r>
          <a:r>
            <a:rPr lang="en-US" sz="2300" kern="1200"/>
            <a:t> editor like to write shell script.</a:t>
          </a:r>
        </a:p>
      </dsp:txBody>
      <dsp:txXfrm>
        <a:off x="1941716" y="2102143"/>
        <a:ext cx="2943486" cy="1681139"/>
      </dsp:txXfrm>
    </dsp:sp>
    <dsp:sp modelId="{5C5EAA14-AC0A-4E20-895A-61B17F66C43D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B56F8-12D9-4329-92AC-79227DE6C79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3064E-F084-4648-A4ED-9A534EF7675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After writing shell script set execute permission for your script </a:t>
          </a:r>
        </a:p>
      </dsp:txBody>
      <dsp:txXfrm>
        <a:off x="1941716" y="4203567"/>
        <a:ext cx="2943486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79AF-909A-4245-86E7-698F41E2ACF1}" type="datetimeFigureOut">
              <a:rPr lang="en-US" smtClean="0"/>
              <a:t>5/25/19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DAA83-9FAE-314B-8B27-545E02C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5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73236d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4873236d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4873236df5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84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F65C-B851-CC4D-9273-9AD4DD6B8802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348925"/>
            <a:ext cx="43233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/>
              <a:t>Day 3</a:t>
            </a:r>
            <a:br>
              <a:rPr lang="en-US" sz="4000" b="1" dirty="0"/>
            </a:br>
            <a:r>
              <a:rPr lang="en-US" sz="4000" b="1" dirty="0"/>
              <a:t>Introduction to UNIX command-line</a:t>
            </a:r>
            <a:r>
              <a:rPr lang="en-US" sz="4000" dirty="0"/>
              <a:t> </a:t>
            </a:r>
            <a:endParaRPr sz="4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46728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400" dirty="0" err="1"/>
              <a:t>Serghei</a:t>
            </a:r>
            <a:r>
              <a:rPr lang="en-US" sz="2400" dirty="0"/>
              <a:t> </a:t>
            </a:r>
            <a:r>
              <a:rPr lang="en-US" sz="2400" dirty="0" err="1"/>
              <a:t>Mangul</a:t>
            </a:r>
            <a:r>
              <a:rPr lang="en-US" sz="2400" dirty="0"/>
              <a:t>, Ph.D.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400" dirty="0"/>
              <a:t>University of California, Los Angeles</a:t>
            </a:r>
            <a:endParaRPr sz="2400"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-1977516" y="16396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698" y="1293725"/>
            <a:ext cx="2476706" cy="2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r="79964" b="15532"/>
          <a:stretch/>
        </p:blipFill>
        <p:spPr>
          <a:xfrm>
            <a:off x="6918781" y="6289762"/>
            <a:ext cx="349237" cy="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485FB-ABF5-FB4F-9024-DAFA468319A0}"/>
              </a:ext>
            </a:extLst>
          </p:cNvPr>
          <p:cNvSpPr txBox="1"/>
          <p:nvPr/>
        </p:nvSpPr>
        <p:spPr>
          <a:xfrm>
            <a:off x="7206233" y="627156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serghei_mangul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259" y="1835835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'{if($4&gt;50) print}’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'{if($1=="chr2") print}’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'{if($1=="chr2") print $1"\t"$3}’ hg19.gtf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258" y="3854103"/>
            <a:ext cx="873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chr2    hg18_knownGene_GnfAtlas2        exon    237538  237602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  <a:p>
            <a:r>
              <a:rPr lang="en-US" sz="1200" dirty="0"/>
              <a:t>chr2    hg18_knownGene_GnfAtlas2        exon    239731  239852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</p:txBody>
      </p:sp>
    </p:spTree>
    <p:extLst>
      <p:ext uri="{BB962C8B-B14F-4D97-AF65-F5344CB8AC3E}">
        <p14:creationId xmlns:p14="http://schemas.microsoft.com/office/powerpoint/2010/main" val="47989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: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sum of a particular column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67952"/>
            <a:ext cx="8528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'{sum+=$2} END { print sum}'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419" y="3395728"/>
            <a:ext cx="1277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  <a:cs typeface="Courier New"/>
              </a:rPr>
              <a:t>New variable</a:t>
            </a:r>
            <a:endParaRPr lang="en-US" sz="160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97531" y="3029617"/>
            <a:ext cx="328705" cy="370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6750" y="3277658"/>
            <a:ext cx="12349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Courier New"/>
              </a:rPr>
              <a:t>“+=” means to add the value to the variable sum</a:t>
            </a:r>
            <a:endParaRPr lang="en-US" sz="160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82050" y="2929234"/>
            <a:ext cx="0" cy="30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76434" y="517191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  <a:cs typeface="Courier New"/>
              </a:rPr>
              <a:t>A variable is like a </a:t>
            </a:r>
            <a:r>
              <a:rPr lang="en-US" sz="2400" b="1" dirty="0">
                <a:latin typeface="+mj-lt"/>
                <a:cs typeface="Courier New"/>
              </a:rPr>
              <a:t>box</a:t>
            </a:r>
            <a:r>
              <a:rPr lang="en-US" sz="2400" dirty="0">
                <a:latin typeface="+mj-lt"/>
                <a:cs typeface="Courier New"/>
              </a:rPr>
              <a:t> where we can store a value and reuse this same value multiple times in our program.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12101" y="3387614"/>
            <a:ext cx="1199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Courier New"/>
              </a:rPr>
              <a:t>Do it until the end of the file</a:t>
            </a:r>
            <a:endParaRPr lang="en-US" sz="1600" dirty="0"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063227" y="3076889"/>
            <a:ext cx="248874" cy="20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9" y="5102726"/>
            <a:ext cx="1077515" cy="14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" y="1671934"/>
            <a:ext cx="85217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'{sum+=$4} END {print sum}’ hg19.gtf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 END {print NR}'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wc</a:t>
            </a:r>
            <a:r>
              <a:rPr lang="en-US" sz="2000" dirty="0">
                <a:latin typeface="Courier New"/>
                <a:cs typeface="Courier New"/>
              </a:rPr>
              <a:t> –l hg19.gtf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'{sum+=$4} END {print sum/3000}’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'{sum+=$4} END {print sum/NR}’ hg19.gtf</a:t>
            </a:r>
          </a:p>
          <a:p>
            <a:r>
              <a:rPr lang="en-US" dirty="0" err="1">
                <a:latin typeface="Courier New"/>
                <a:cs typeface="Courier New"/>
              </a:rPr>
              <a:t>awk</a:t>
            </a:r>
            <a:r>
              <a:rPr lang="en-US" dirty="0">
                <a:latin typeface="Courier New"/>
                <a:cs typeface="Courier New"/>
              </a:rPr>
              <a:t> '{if($1=="chr2") sum+=$4} END {print sum}’ hg19.gtf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</a:p>
          <a:p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258" y="5519141"/>
            <a:ext cx="873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chr2    hg18_knownGene_GnfAtlas2        exon    237538  237602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  <a:p>
            <a:r>
              <a:rPr lang="en-US" sz="1200" dirty="0"/>
              <a:t>chr2    hg18_knownGene_GnfAtlas2        exon    239731  239852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</p:txBody>
      </p:sp>
    </p:spTree>
    <p:extLst>
      <p:ext uri="{BB962C8B-B14F-4D97-AF65-F5344CB8AC3E}">
        <p14:creationId xmlns:p14="http://schemas.microsoft.com/office/powerpoint/2010/main" val="401883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571"/>
            <a:ext cx="8229600" cy="3467630"/>
          </a:xfrm>
        </p:spPr>
        <p:txBody>
          <a:bodyPr/>
          <a:lstStyle/>
          <a:p>
            <a:r>
              <a:rPr lang="en-US" dirty="0"/>
              <a:t>will rearrange the lines in a text file so that they are sorted, numerically and alphabetically.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7726" y="3543533"/>
            <a:ext cx="498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sort [OPTION]... [FILE]...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134" y="4574922"/>
            <a:ext cx="50834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Options 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-n - </a:t>
            </a:r>
            <a:r>
              <a:rPr lang="en-US" sz="2800" dirty="0">
                <a:solidFill>
                  <a:srgbClr val="000000"/>
                </a:solidFill>
              </a:rPr>
              <a:t>numerical ordering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-k - </a:t>
            </a:r>
            <a:r>
              <a:rPr lang="en-US" sz="2800" dirty="0">
                <a:solidFill>
                  <a:srgbClr val="000000"/>
                </a:solidFill>
              </a:rPr>
              <a:t>sort by a particular column</a:t>
            </a:r>
          </a:p>
        </p:txBody>
      </p:sp>
    </p:spTree>
    <p:extLst>
      <p:ext uri="{BB962C8B-B14F-4D97-AF65-F5344CB8AC3E}">
        <p14:creationId xmlns:p14="http://schemas.microsoft.com/office/powerpoint/2010/main" val="124170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0519" y="3143427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Sort a text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9033" y="1970027"/>
            <a:ext cx="4916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dirty="0" err="1">
                <a:latin typeface="Courier New"/>
                <a:cs typeface="Courier New"/>
              </a:rPr>
              <a:t>regex.txt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7986" y="5679381"/>
            <a:ext cx="3493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Sort a file with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8786" y="4651081"/>
            <a:ext cx="7252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–n </a:t>
            </a:r>
            <a:r>
              <a:rPr lang="en-US" sz="2400" dirty="0" err="1">
                <a:latin typeface="Courier New"/>
                <a:cs typeface="Courier New"/>
              </a:rPr>
              <a:t>regex.txt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1731833" cy="173183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150519" y="2573867"/>
            <a:ext cx="725348" cy="569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44533" y="5350933"/>
            <a:ext cx="677334" cy="328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4125772"/>
            <a:ext cx="1016000" cy="1417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88919" y="936009"/>
            <a:ext cx="13377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regex.txt</a:t>
            </a:r>
            <a:r>
              <a:rPr lang="en-US" b="1" dirty="0"/>
              <a:t> </a:t>
            </a:r>
          </a:p>
          <a:p>
            <a:r>
              <a:rPr lang="en-US" dirty="0"/>
              <a:t>beat</a:t>
            </a:r>
          </a:p>
          <a:p>
            <a:r>
              <a:rPr lang="en-US" dirty="0"/>
              <a:t>brat</a:t>
            </a:r>
          </a:p>
          <a:p>
            <a:r>
              <a:rPr lang="en-US" dirty="0"/>
              <a:t>boat</a:t>
            </a:r>
          </a:p>
          <a:p>
            <a:r>
              <a:rPr lang="en-US" dirty="0"/>
              <a:t>bat</a:t>
            </a:r>
          </a:p>
          <a:p>
            <a:r>
              <a:rPr lang="en-US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23310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by column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1855" y="2120500"/>
            <a:ext cx="3693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–k 2 </a:t>
            </a:r>
            <a:r>
              <a:rPr lang="en-US" sz="2400" dirty="0" err="1">
                <a:latin typeface="Courier New"/>
                <a:cs typeface="Courier New"/>
              </a:rPr>
              <a:t>sales.dat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14800" y="2582165"/>
            <a:ext cx="321733" cy="5843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0606" y="3135868"/>
            <a:ext cx="17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number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6248"/>
            <a:ext cx="1731833" cy="17318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00440" y="4372633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–k 3</a:t>
            </a:r>
            <a:r>
              <a:rPr lang="en-US" sz="2400" b="1" dirty="0">
                <a:latin typeface="Courier New"/>
                <a:cs typeface="Courier New"/>
              </a:rPr>
              <a:t>n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sales.dat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4125772"/>
            <a:ext cx="1016000" cy="1417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12545" y="5078104"/>
            <a:ext cx="298026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sales.dat</a:t>
            </a:r>
            <a:endParaRPr lang="en-US" b="1" dirty="0"/>
          </a:p>
          <a:p>
            <a:r>
              <a:rPr lang="en-US" dirty="0"/>
              <a:t>1       clothing        3141 </a:t>
            </a:r>
          </a:p>
          <a:p>
            <a:r>
              <a:rPr lang="en-US" dirty="0"/>
              <a:t>1       computers       9161 </a:t>
            </a:r>
          </a:p>
          <a:p>
            <a:r>
              <a:rPr lang="en-US" dirty="0"/>
              <a:t>1       textbooks       21312 </a:t>
            </a:r>
          </a:p>
          <a:p>
            <a:pPr marL="342900" indent="-342900">
              <a:buAutoNum type="arabicPlain" startAt="2"/>
            </a:pPr>
            <a:r>
              <a:rPr lang="en-US" dirty="0"/>
              <a:t>clothing        3252 </a:t>
            </a:r>
          </a:p>
          <a:p>
            <a:pPr marL="342900" indent="-342900">
              <a:buAutoNum type="arabicPlain" startAt="2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637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duplicate lines from a file*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0499" y="2982724"/>
            <a:ext cx="5356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uniq</a:t>
            </a:r>
            <a:r>
              <a:rPr lang="en-US" sz="2800" dirty="0">
                <a:latin typeface="Courier New"/>
                <a:cs typeface="Courier New"/>
              </a:rPr>
              <a:t> [OPTION]... [INPUT]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16133"/>
            <a:ext cx="31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*assumes that the file is sorted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134" y="4574922"/>
            <a:ext cx="65710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Options 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-c - </a:t>
            </a:r>
            <a:r>
              <a:rPr lang="en-US" sz="2800" dirty="0"/>
              <a:t>how many times each line occurred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-d - </a:t>
            </a:r>
            <a:r>
              <a:rPr lang="en-US" sz="2800" dirty="0"/>
              <a:t>print only duplicated lines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2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sort </a:t>
            </a:r>
            <a:r>
              <a:rPr lang="en-US" sz="2400" b="1" dirty="0">
                <a:latin typeface="Courier New"/>
                <a:cs typeface="Courier New"/>
              </a:rPr>
              <a:t>–n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numbers.txt</a:t>
            </a:r>
            <a:r>
              <a:rPr lang="en-US" sz="2400" dirty="0">
                <a:latin typeface="Courier New"/>
                <a:cs typeface="Courier New"/>
              </a:rPr>
              <a:t> &gt;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sort </a:t>
            </a:r>
            <a:r>
              <a:rPr lang="en-US" sz="2400" dirty="0" err="1">
                <a:latin typeface="Courier New"/>
                <a:cs typeface="Courier New"/>
              </a:rPr>
              <a:t>numbers.txt</a:t>
            </a:r>
            <a:r>
              <a:rPr lang="en-US" sz="2400" dirty="0">
                <a:latin typeface="Courier New"/>
                <a:cs typeface="Courier New"/>
              </a:rPr>
              <a:t> |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-d 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-c 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2 7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142096" y="4097868"/>
            <a:ext cx="1032932" cy="338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8628" y="4505868"/>
            <a:ext cx="1803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line of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4436534"/>
            <a:ext cx="0" cy="1317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933" y="5754132"/>
            <a:ext cx="287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many times it occurs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4933" y="4097868"/>
            <a:ext cx="18118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numbers.txt</a:t>
            </a:r>
            <a:endParaRPr lang="en-US" b="1" dirty="0"/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2234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dirty="0"/>
              <a:t>Shell scripts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sz="1600"/>
              <a:t>If you have a bunch of commands you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d like to automate, you can put them on separate lines of a file.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942" r="16017" b="1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201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first shell script!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DE382F-F6B6-4CCA-8589-612E31D98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9029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5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+mj-lt"/>
              </a:rPr>
              <a:t>Summary of Day 2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77926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02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shell script!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echo "My first script”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chmod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u+x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./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333" y="2455333"/>
            <a:ext cx="5791200" cy="1337734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52133" y="2150533"/>
            <a:ext cx="16934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2606075"/>
            <a:ext cx="812800" cy="9541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" y="4774948"/>
            <a:ext cx="509415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457" y="4405617"/>
            <a:ext cx="22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run the script :</a:t>
            </a:r>
          </a:p>
        </p:txBody>
      </p:sp>
    </p:spTree>
    <p:extLst>
      <p:ext uri="{BB962C8B-B14F-4D97-AF65-F5344CB8AC3E}">
        <p14:creationId xmlns:p14="http://schemas.microsoft.com/office/powerpoint/2010/main" val="123314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More scripting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/>
              <a:t>Let’s create a bash script which will split &lt;gtf&gt; into files corresponding to every chr (2,3,21), save every file in separate directory called chr${i}_gtf.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"My first script"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mkdir</a:t>
            </a:r>
            <a:r>
              <a:rPr lang="en-US" sz="2000" dirty="0">
                <a:latin typeface="Courier New"/>
                <a:cs typeface="Courier New"/>
              </a:rPr>
              <a:t> chr2_gtf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mkdir</a:t>
            </a:r>
            <a:r>
              <a:rPr lang="en-US" sz="2000" dirty="0">
                <a:latin typeface="Courier New"/>
                <a:cs typeface="Courier New"/>
              </a:rPr>
              <a:t> chr3_gtf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mkdir</a:t>
            </a:r>
            <a:r>
              <a:rPr lang="en-US" sz="2000" dirty="0">
                <a:latin typeface="Courier New"/>
                <a:cs typeface="Courier New"/>
              </a:rPr>
              <a:t> chr21_gtf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"chr2\s" $1 &gt;chr2_gtf/chr2.gtf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"chr3\s" $1 &gt;chr3_gtf/chr3.gtf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"chr21\s" $1 &gt;chr21_gtf/chr21.gtf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4667" y="1338590"/>
            <a:ext cx="1738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  <a:cs typeface="Courier New"/>
              </a:rPr>
              <a:t>vi </a:t>
            </a:r>
            <a:r>
              <a:rPr lang="en-US" sz="2800" dirty="0" err="1">
                <a:latin typeface="+mj-lt"/>
                <a:cs typeface="Courier New"/>
              </a:rPr>
              <a:t>script.sh</a:t>
            </a:r>
            <a:endParaRPr lang="en-US" sz="2800" dirty="0">
              <a:latin typeface="+mj-lt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97999" y="1600200"/>
            <a:ext cx="566668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49600" y="4622800"/>
            <a:ext cx="524933" cy="491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47200" y="6307723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./</a:t>
            </a:r>
            <a:r>
              <a:rPr lang="en-US" sz="2400" dirty="0" err="1">
                <a:latin typeface="Courier New"/>
                <a:cs typeface="Courier New"/>
              </a:rPr>
              <a:t>script.sh</a:t>
            </a:r>
            <a:r>
              <a:rPr lang="en-US" sz="2400" dirty="0">
                <a:latin typeface="Courier New"/>
                <a:cs typeface="Courier New"/>
              </a:rPr>
              <a:t> hg19.gtf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77537" y="6307722"/>
            <a:ext cx="1572965" cy="4616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9652" y="6307723"/>
            <a:ext cx="508000" cy="461665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More scripting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20" y="1148090"/>
            <a:ext cx="609600" cy="71561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73500" y="6240463"/>
            <a:ext cx="509415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7757" y="5871132"/>
            <a:ext cx="22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run the script 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2942" y="1954797"/>
            <a:ext cx="7631057" cy="3942063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156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Aft>
                <a:spcPts val="0"/>
              </a:spcAft>
              <a:buClr>
                <a:srgbClr val="000000"/>
              </a:buClr>
              <a:buSzPts val="3959"/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biomedical researchers have to become programmers?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oogle Shape;123;p17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030" y="2547086"/>
            <a:ext cx="8622615" cy="3923287"/>
          </a:xfrm>
          <a:prstGeom prst="rect">
            <a:avLst/>
          </a:prstGeom>
          <a:noFill/>
        </p:spPr>
      </p:pic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6457950" y="6522430"/>
            <a:ext cx="20574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898989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3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5A1F-8AD8-2A49-AF4A-6F2E0EDF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611" y="2413022"/>
            <a:ext cx="2064266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algn="ctr"/>
            <a:r>
              <a:rPr lang="en-US" sz="195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177535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15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/>
              <a:t>awk</a:t>
            </a:r>
            <a:r>
              <a:rPr lang="en-US" dirty="0"/>
              <a:t> is both a </a:t>
            </a:r>
          </a:p>
          <a:p>
            <a:pPr lvl="1">
              <a:lnSpc>
                <a:spcPct val="140000"/>
              </a:lnSpc>
            </a:pPr>
            <a:r>
              <a:rPr lang="en-US" sz="2400" dirty="0"/>
              <a:t>programming language </a:t>
            </a:r>
          </a:p>
          <a:p>
            <a:pPr lvl="1">
              <a:lnSpc>
                <a:spcPct val="140000"/>
              </a:lnSpc>
            </a:pPr>
            <a:r>
              <a:rPr lang="en-US" sz="2400" dirty="0"/>
              <a:t>text processor</a:t>
            </a:r>
          </a:p>
          <a:p>
            <a:pPr>
              <a:lnSpc>
                <a:spcPct val="140000"/>
              </a:lnSpc>
            </a:pPr>
            <a:r>
              <a:rPr lang="en-US" dirty="0"/>
              <a:t>parsing and manipulating </a:t>
            </a:r>
            <a:r>
              <a:rPr lang="en-US" b="1" dirty="0">
                <a:solidFill>
                  <a:srgbClr val="800000"/>
                </a:solidFill>
              </a:rPr>
              <a:t>tabular</a:t>
            </a:r>
            <a:r>
              <a:rPr lang="en-US" dirty="0"/>
              <a:t> data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iterates through the entire file line-by-line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2236" y="5038655"/>
            <a:ext cx="7395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‘{</a:t>
            </a:r>
            <a:r>
              <a:rPr lang="en-US" sz="2400" dirty="0" err="1">
                <a:latin typeface="Courier New"/>
                <a:cs typeface="Courier New"/>
              </a:rPr>
              <a:t>action_to_take</a:t>
            </a:r>
            <a:r>
              <a:rPr lang="en-US" sz="2400" dirty="0">
                <a:latin typeface="Courier New"/>
                <a:cs typeface="Courier New"/>
              </a:rPr>
              <a:t>}’ &lt;</a:t>
            </a:r>
            <a:r>
              <a:rPr lang="en-US" sz="2400" dirty="0" err="1">
                <a:latin typeface="Courier New"/>
                <a:cs typeface="Courier New"/>
              </a:rPr>
              <a:t>file_to_parse</a:t>
            </a:r>
            <a:r>
              <a:rPr lang="en-US" sz="24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5294" y="261305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whitespace (spaces, tabs, etc.) </a:t>
            </a:r>
          </a:p>
          <a:p>
            <a:r>
              <a:rPr lang="en-US" sz="1400" dirty="0">
                <a:latin typeface="Courier New"/>
                <a:cs typeface="Courier New"/>
              </a:rPr>
              <a:t>to separate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35059" y="3136275"/>
            <a:ext cx="119529" cy="285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53" y="432485"/>
            <a:ext cx="1219947" cy="11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5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800" dirty="0"/>
            </a:br>
            <a:r>
              <a:rPr lang="en-US" sz="4800" dirty="0" err="1"/>
              <a:t>awk</a:t>
            </a:r>
            <a:r>
              <a:rPr lang="en-US" sz="4800" dirty="0"/>
              <a:t> : Simple Uses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313359" y="2213393"/>
            <a:ext cx="6433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'{print}’ &lt;</a:t>
            </a:r>
            <a:r>
              <a:rPr lang="en-US" sz="2800" dirty="0" err="1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6039" y="1600805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action_to_take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83647" y="2000019"/>
            <a:ext cx="0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13359" y="3284536"/>
            <a:ext cx="7079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'{print </a:t>
            </a:r>
            <a:r>
              <a:rPr lang="en-US" sz="2800" b="1" dirty="0">
                <a:latin typeface="Courier New"/>
                <a:cs typeface="Courier New"/>
              </a:rPr>
              <a:t>$1</a:t>
            </a:r>
            <a:r>
              <a:rPr lang="en-US" sz="2800" dirty="0">
                <a:latin typeface="Courier New"/>
                <a:cs typeface="Courier New"/>
              </a:rPr>
              <a:t>}’ &lt;</a:t>
            </a:r>
            <a:r>
              <a:rPr lang="en-US" sz="2800" dirty="0" err="1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5862" y="4201313"/>
            <a:ext cx="198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column number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68588" y="3807756"/>
            <a:ext cx="6106" cy="39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1145" y="4960936"/>
            <a:ext cx="837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'{print $1</a:t>
            </a:r>
            <a:r>
              <a:rPr lang="en-US" sz="2800" b="1" dirty="0">
                <a:latin typeface="Courier New"/>
                <a:cs typeface="Courier New"/>
              </a:rPr>
              <a:t>”\t”</a:t>
            </a:r>
            <a:r>
              <a:rPr lang="en-US" sz="2800" dirty="0">
                <a:latin typeface="Courier New"/>
                <a:cs typeface="Courier New"/>
              </a:rPr>
              <a:t>$3}’ &lt;</a:t>
            </a:r>
            <a:r>
              <a:rPr lang="en-US" sz="2800" dirty="0" err="1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14882" y="5484156"/>
            <a:ext cx="6106" cy="39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29950" y="5879346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delimiter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1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824" y="2416767"/>
            <a:ext cx="8623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'{print}'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$1}’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$4}'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$1"\t"$4}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$1"\t"$4*$5}' hg19.gtf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807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: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005"/>
            <a:ext cx="8229600" cy="238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if(age&gt;21) then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    print("Beer Please")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76941" y="97942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condition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09059" y="1341158"/>
            <a:ext cx="298824" cy="182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968372" y="3779912"/>
            <a:ext cx="3884706" cy="2898589"/>
            <a:chOff x="2069783" y="3541058"/>
            <a:chExt cx="4549775" cy="3185743"/>
          </a:xfrm>
        </p:grpSpPr>
        <p:grpSp>
          <p:nvGrpSpPr>
            <p:cNvPr id="50" name="Group 49"/>
            <p:cNvGrpSpPr/>
            <p:nvPr/>
          </p:nvGrpSpPr>
          <p:grpSpPr>
            <a:xfrm>
              <a:off x="2069783" y="3541058"/>
              <a:ext cx="4549775" cy="2692682"/>
              <a:chOff x="2069783" y="3765176"/>
              <a:chExt cx="4549775" cy="2692682"/>
            </a:xfrm>
          </p:grpSpPr>
          <p:sp>
            <p:nvSpPr>
              <p:cNvPr id="16" name="Diamond 15"/>
              <p:cNvSpPr/>
              <p:nvPr/>
            </p:nvSpPr>
            <p:spPr>
              <a:xfrm>
                <a:off x="3637113" y="4198470"/>
                <a:ext cx="1344706" cy="821765"/>
              </a:xfrm>
              <a:prstGeom prst="diamond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age&gt;21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9783" y="5244353"/>
                <a:ext cx="1371600" cy="58270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Courier New"/>
                  </a:rPr>
                  <a:t>Beer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47958" y="5244353"/>
                <a:ext cx="1371600" cy="58270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Courier New"/>
                  </a:rPr>
                  <a:t>Coke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4281077" y="3765176"/>
                <a:ext cx="0" cy="4332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4981819" y="4601882"/>
                <a:ext cx="972670" cy="642471"/>
              </a:xfrm>
              <a:prstGeom prst="bentConnector3">
                <a:avLst>
                  <a:gd name="adj1" fmla="val 99155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16" idx="1"/>
                <a:endCxn id="17" idx="0"/>
              </p:cNvCxnSpPr>
              <p:nvPr/>
            </p:nvCxnSpPr>
            <p:spPr>
              <a:xfrm rot="10800000" flipV="1">
                <a:off x="2755583" y="4609353"/>
                <a:ext cx="881530" cy="6350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/>
              <p:nvPr/>
            </p:nvCxnSpPr>
            <p:spPr>
              <a:xfrm>
                <a:off x="2755583" y="5857222"/>
                <a:ext cx="1573307" cy="600636"/>
              </a:xfrm>
              <a:prstGeom prst="bentConnector3">
                <a:avLst>
                  <a:gd name="adj1" fmla="val 156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18" idx="2"/>
              </p:cNvCxnSpPr>
              <p:nvPr/>
            </p:nvCxnSpPr>
            <p:spPr>
              <a:xfrm rot="5400000">
                <a:off x="4815925" y="5340024"/>
                <a:ext cx="630799" cy="160486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>
              <a:off x="4328890" y="6293507"/>
              <a:ext cx="0" cy="433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011701" y="3989293"/>
              <a:ext cx="74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0141" y="4008432"/>
              <a:ext cx="683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55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: If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06" y="1415864"/>
            <a:ext cx="322729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5" name="Rectangle 4"/>
          <p:cNvSpPr/>
          <p:nvPr/>
        </p:nvSpPr>
        <p:spPr>
          <a:xfrm>
            <a:off x="7004264" y="3659833"/>
            <a:ext cx="184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Courier New"/>
                <a:cs typeface="Courier New"/>
              </a:rPr>
              <a:t>tabular 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858000" y="3331882"/>
            <a:ext cx="493059" cy="32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72786" y="1641679"/>
            <a:ext cx="3747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Print those employees who actually worked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" y="1641679"/>
            <a:ext cx="1179335" cy="10451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86718" y="1972235"/>
            <a:ext cx="3128682" cy="1197955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2786" y="4666432"/>
            <a:ext cx="7252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‘{if($3&gt;0) print}’ </a:t>
            </a:r>
            <a:r>
              <a:rPr lang="en-US" sz="2800" dirty="0" err="1">
                <a:latin typeface="Courier New"/>
                <a:cs typeface="Courier New"/>
              </a:rPr>
              <a:t>emp.data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373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8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8388"/>
          </a:xfrm>
        </p:spPr>
        <p:txBody>
          <a:bodyPr/>
          <a:lstStyle/>
          <a:p>
            <a:r>
              <a:rPr lang="en-US" dirty="0"/>
              <a:t>Numbers </a:t>
            </a:r>
          </a:p>
          <a:p>
            <a:r>
              <a:rPr lang="en-US" b="1" dirty="0"/>
              <a:t>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0706" y="1200385"/>
            <a:ext cx="4138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clothing        3141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computers       9161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textbooks       21312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clothing        3252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computers       12321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supplies        2242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textbooks       15462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2786" y="3016267"/>
            <a:ext cx="3747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Print information about computers only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" y="3016267"/>
            <a:ext cx="1179335" cy="10451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540188"/>
            <a:ext cx="8582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awk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'{if($2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"computers") print}'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sales.dat</a:t>
            </a:r>
            <a:endParaRPr lang="en-US" sz="2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45647" y="5139765"/>
            <a:ext cx="119529" cy="627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7658" y="5946588"/>
            <a:ext cx="60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4027" y="5167549"/>
            <a:ext cx="18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double quote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87259" y="4966452"/>
            <a:ext cx="132976" cy="201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17141" y="1495611"/>
            <a:ext cx="3629212" cy="26517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7141" y="2245658"/>
            <a:ext cx="3629212" cy="26517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819" y="1659120"/>
            <a:ext cx="8126594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'{if($3&gt;0) print}'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'{if($3&gt;0) print $1"\t"$2*$3}'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239" y="3566398"/>
            <a:ext cx="322729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</p:spTree>
    <p:extLst>
      <p:ext uri="{BB962C8B-B14F-4D97-AF65-F5344CB8AC3E}">
        <p14:creationId xmlns:p14="http://schemas.microsoft.com/office/powerpoint/2010/main" val="42565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1014</Words>
  <Application>Microsoft Macintosh PowerPoint</Application>
  <PresentationFormat>On-screen Show (4:3)</PresentationFormat>
  <Paragraphs>193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Office Theme</vt:lpstr>
      <vt:lpstr>Day 3 Introduction to UNIX command-line </vt:lpstr>
      <vt:lpstr>Summary of Day 2</vt:lpstr>
      <vt:lpstr>awk</vt:lpstr>
      <vt:lpstr> awk : Simple Uses </vt:lpstr>
      <vt:lpstr>Let’s practice</vt:lpstr>
      <vt:lpstr>awk : If statement</vt:lpstr>
      <vt:lpstr>awk : If statement</vt:lpstr>
      <vt:lpstr>Data type</vt:lpstr>
      <vt:lpstr>Let’s practice!</vt:lpstr>
      <vt:lpstr>Let’s practice!</vt:lpstr>
      <vt:lpstr>awk : sum</vt:lpstr>
      <vt:lpstr>Let’s practice!</vt:lpstr>
      <vt:lpstr>Sort</vt:lpstr>
      <vt:lpstr>Sort a file</vt:lpstr>
      <vt:lpstr>Sort by column</vt:lpstr>
      <vt:lpstr>Uniq</vt:lpstr>
      <vt:lpstr>Let’s practice</vt:lpstr>
      <vt:lpstr>Shell scripts</vt:lpstr>
      <vt:lpstr>My first shell script!</vt:lpstr>
      <vt:lpstr>My first shell script!</vt:lpstr>
      <vt:lpstr>More scripting</vt:lpstr>
      <vt:lpstr>More scripting</vt:lpstr>
      <vt:lpstr>Do biomedical researchers have to become programmers?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Introduction to UNIX command-line </dc:title>
  <dc:creator>MANGUL_SERGHEI</dc:creator>
  <cp:lastModifiedBy>MANGUL_SERGHEI</cp:lastModifiedBy>
  <cp:revision>2</cp:revision>
  <dcterms:created xsi:type="dcterms:W3CDTF">2019-05-24T23:04:29Z</dcterms:created>
  <dcterms:modified xsi:type="dcterms:W3CDTF">2019-05-24T23:08:24Z</dcterms:modified>
</cp:coreProperties>
</file>