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316" r:id="rId6"/>
    <p:sldId id="263" r:id="rId7"/>
    <p:sldId id="318" r:id="rId8"/>
    <p:sldId id="319" r:id="rId9"/>
    <p:sldId id="320" r:id="rId10"/>
    <p:sldId id="321" r:id="rId11"/>
    <p:sldId id="322" r:id="rId12"/>
    <p:sldId id="262" r:id="rId13"/>
    <p:sldId id="323" r:id="rId14"/>
    <p:sldId id="324" r:id="rId15"/>
    <p:sldId id="326" r:id="rId16"/>
    <p:sldId id="325" r:id="rId17"/>
    <p:sldId id="327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D192-FECF-1F42-96F0-6452AD971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91BB8-DD42-8842-8F99-01224145A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7BA1-1717-6140-9714-D2EAB024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0ED1-D5BD-514B-B711-68FBFBFF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0B1A-6A4D-F54B-88EE-5E03FF84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4964-EB74-CC40-90E7-E9961BFA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17C57-2410-9C4E-94CD-B8981A9A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1E5B-82A2-664F-8799-1047B416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0023-C962-4147-956C-DF4D2704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D810-F1B7-3547-8039-80F9FFFC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D2101-696F-BC4C-8B16-90D4043D9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E5AA-50CF-3D40-9127-83335659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7D9E-2615-AB46-A390-6EC1C201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010C-BBBB-3241-B240-D22BE2F0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EEBD-19E5-9548-99DD-8514B37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B41F-A988-5047-B9B7-8D50731C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5ACC-20AD-7B43-8F46-40BB827E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8681-F5D8-9341-9876-2E5B6043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235E3-3640-1440-BE8B-144EF6EF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392C3-35BD-F142-A5C7-05D69459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48FE-E420-6540-976B-E9B16F86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0BF7-82B7-4C48-B745-F3CD82B1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1A60-4CBF-3C4B-868D-1E7AC754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A1EB-9155-1A47-B353-77C7FA0F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73A7-381F-7B44-B105-3AF5E0B4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EFAC-51B4-764B-A8D7-71CACB17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BCDF-6F1F-644E-80D1-07317D644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1F119-947E-1F41-A1A6-E2DD2C28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13FB8-77F8-C948-9464-F7C02944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AA18-873D-FE4B-9535-E5E34F79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224C0-E5EC-7F42-8E13-A87C9259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48EC-2C4F-9941-8D1A-F690C64D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39E6-1CBD-014A-9EDD-FE3E1ED5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BA175-7E73-FE42-9F85-A4A8FCBA6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34064-7B21-C043-8156-17232E418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6141D-08C3-624C-A87C-825BC8BC8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84797-88BE-614E-8CCC-D4116118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ACAB1-1EAC-AE44-A9EF-88180A7B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DAE14-E01D-924A-81C0-F02F56BC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AFB3-BF5A-C24A-A7E9-D9E5E32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A626-1F8B-3A49-97E0-D4465266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C397-A30D-9F40-A547-814723F4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CA318-597B-F544-9457-6DE1FBE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B9996-F36C-DB4D-A8F4-8B5E494A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11442-A83F-E949-A8AE-62033E21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68D24-6C9E-684D-ABA2-7A54724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207B-36E8-A448-9977-B0F0908E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C80A-93DE-504E-A1C0-E0912DEF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01788-C799-4D42-B824-F7FC476C8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7465-133A-644B-B567-B7913EDF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A642F-51DD-E246-A8EE-D3A8133F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7DEFA-5299-ED43-A752-3655540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07A3-CE84-8A42-AB1F-423EA4D5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A4B08-4D87-F042-9650-4633F9A40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59AD1-8072-8E4D-9C93-D4503E29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F587-9F79-D34F-B3A4-B1751437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08646-2C6D-2248-8EA6-BDB9E7E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D0674-F221-5F42-8B21-357F6153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4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729F2-8CF5-2B42-A52C-4AB64762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D5DED-DFFE-954D-92D1-724EB529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7BC2-CF61-724E-ACED-3A7974D03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9067-45B7-D147-81F1-26973A333A7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18BD-DBCF-8640-B763-D81F78AC4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B0F9-3544-CA46-A736-C7EC6AB3F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B429-91F0-7642-8A3D-3F35E564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dlinetips.com/2019/03/catplot-in-seaborn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99147-33A1-A94E-9C99-4EAF727D3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Data visualization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C265F-3944-AB43-B1E2-3E87BAC3E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Serghei Mangul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5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1FE8-ACC9-624F-A191-1878E517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Connect notebook with Google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8C8A3-F2F4-F443-A2D2-63AD4662D1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4ABD5-9ADF-9B41-8371-5E07249E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444750"/>
            <a:ext cx="6578600" cy="1968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F75C1E-85D4-4E4E-A4FE-9E5B28DE1E17}"/>
              </a:ext>
            </a:extLst>
          </p:cNvPr>
          <p:cNvCxnSpPr>
            <a:cxnSpLocks/>
          </p:cNvCxnSpPr>
          <p:nvPr/>
        </p:nvCxnSpPr>
        <p:spPr>
          <a:xfrm flipH="1" flipV="1">
            <a:off x="6528488" y="4275438"/>
            <a:ext cx="125627" cy="57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A98676-3885-9548-94CF-734F61BD6C89}"/>
              </a:ext>
            </a:extLst>
          </p:cNvPr>
          <p:cNvSpPr txBox="1"/>
          <p:nvPr/>
        </p:nvSpPr>
        <p:spPr>
          <a:xfrm>
            <a:off x="6415105" y="4872068"/>
            <a:ext cx="14355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Paste and click ENTER/RETURN</a:t>
            </a:r>
          </a:p>
        </p:txBody>
      </p:sp>
    </p:spTree>
    <p:extLst>
      <p:ext uri="{BB962C8B-B14F-4D97-AF65-F5344CB8AC3E}">
        <p14:creationId xmlns:p14="http://schemas.microsoft.com/office/powerpoint/2010/main" val="298054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D3E-7A1B-2746-9FFC-F4C8CE08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55" y="46657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</a:rPr>
              <a:t>Access Google drive from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7EE95-C21C-304D-A804-E7F6E313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29" y="2509912"/>
            <a:ext cx="7472219" cy="3997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60A3-D358-494D-AB84-C94ED9EF36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81950" y="6522430"/>
            <a:ext cx="20574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A74B-6FE8-9F4C-8C41-FF1BE92B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using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2F0B-8CFA-784B-A5EB-2326EBB2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lifeExp.csv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7C27A-D15C-C645-9C11-26C83353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8" y="3805287"/>
            <a:ext cx="6410324" cy="26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BCA2-99EC-764E-AC9F-11A1D422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Visualize data as </a:t>
            </a:r>
            <a:r>
              <a:rPr lang="en-US" b="1"/>
              <a:t>Stripplot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499ECA-0E89-8441-866A-304C6D99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6174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4ABB-E62E-2D45-AC95-D273511F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import seaborn as sns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sns.catplot(x='continent', y='lifeExp', data=df,jitter='0.25')</a:t>
            </a:r>
          </a:p>
        </p:txBody>
      </p:sp>
    </p:spTree>
    <p:extLst>
      <p:ext uri="{BB962C8B-B14F-4D97-AF65-F5344CB8AC3E}">
        <p14:creationId xmlns:p14="http://schemas.microsoft.com/office/powerpoint/2010/main" val="88190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BCA2-99EC-764E-AC9F-11A1D422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Visualize data as </a:t>
            </a:r>
            <a:r>
              <a:rPr lang="en-US" b="1" dirty="0"/>
              <a:t>Boxplot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92629E-D55C-2A4A-8F97-2EA822DC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0703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4ABB-E62E-2D45-AC95-D273511F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import seaborn as sns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sns.catplot(x='continent', y='lifeExp', data=df,kind='box',height=4, aspect=1.5)</a:t>
            </a:r>
          </a:p>
        </p:txBody>
      </p:sp>
    </p:spTree>
    <p:extLst>
      <p:ext uri="{BB962C8B-B14F-4D97-AF65-F5344CB8AC3E}">
        <p14:creationId xmlns:p14="http://schemas.microsoft.com/office/powerpoint/2010/main" val="145076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BCA2-99EC-764E-AC9F-11A1D422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Visualize data as </a:t>
            </a:r>
            <a:r>
              <a:rPr lang="en-US" b="1" dirty="0"/>
              <a:t>violin plot</a:t>
            </a:r>
            <a:r>
              <a:rPr lang="en-US" dirty="0"/>
              <a:t>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2AA1D4-B094-954C-8E3E-A0FABE66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0114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4ABB-E62E-2D45-AC95-D273511F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seaborn as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sns.catplot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(x='continent', y='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lifeExp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data=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df,height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=4,aspect=1.5,kind='violin')</a:t>
            </a:r>
          </a:p>
        </p:txBody>
      </p:sp>
    </p:spTree>
    <p:extLst>
      <p:ext uri="{BB962C8B-B14F-4D97-AF65-F5344CB8AC3E}">
        <p14:creationId xmlns:p14="http://schemas.microsoft.com/office/powerpoint/2010/main" val="220211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C5C8-A557-9448-ADD0-103EA6E9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Save as .png or .pdf file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D723D59-3709-1543-95C8-CD9B9E84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1797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30F6-B867-1B48-8488-DBCEE887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import seaborn as sns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g=sns.set_style("white")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g=sns.set_context("</a:t>
            </a:r>
            <a:r>
              <a:rPr 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paper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g=sns.catplot(x='continent', y='lifeExp', data=df,height=4,aspect=1.5,kind='violin')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g.set(xlabel=</a:t>
            </a:r>
            <a:r>
              <a:rPr 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'Continent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', ylabel=</a:t>
            </a:r>
            <a:r>
              <a:rPr 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'Life expectancy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g=sns.despine()</a:t>
            </a:r>
          </a:p>
          <a:p>
            <a:pPr marL="0" indent="0">
              <a:buNone/>
            </a:pPr>
            <a:r>
              <a:rPr 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plt.savefig("./gdrive/My Drive/lifeExp.png ")</a:t>
            </a:r>
          </a:p>
        </p:txBody>
      </p:sp>
    </p:spTree>
    <p:extLst>
      <p:ext uri="{BB962C8B-B14F-4D97-AF65-F5344CB8AC3E}">
        <p14:creationId xmlns:p14="http://schemas.microsoft.com/office/powerpoint/2010/main" val="288220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8607-0663-A644-BA3A-DA86E394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Adjust size of the figure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E88311A-7709-F643-A2E8-306053A7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1052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81C3-7496-8D41-9D26-9791A9900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import seaborn as sns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g=sns.set_style("white")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g=sns.set_context("talk")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g=sns.catplot(x='continent', y='lifeExp', data=df,height=4,</a:t>
            </a:r>
            <a:r>
              <a:rPr 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aspect=3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,kind='violin')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g.set(xlabel='Continent', ylabel='Life expectancy')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g=sns.despine()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plt.savefig("./gdrive/My Drive/lifeExp.png")</a:t>
            </a:r>
          </a:p>
        </p:txBody>
      </p:sp>
    </p:spTree>
    <p:extLst>
      <p:ext uri="{BB962C8B-B14F-4D97-AF65-F5344CB8AC3E}">
        <p14:creationId xmlns:p14="http://schemas.microsoft.com/office/powerpoint/2010/main" val="411412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FBB-AFD0-AA41-B1EC-B5837A7B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6F35-1588-1E4F-92FB-EAC3BF4C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this great blog </a:t>
            </a:r>
          </a:p>
          <a:p>
            <a:r>
              <a:rPr lang="en-US" dirty="0">
                <a:hlinkClick r:id="rId2"/>
              </a:rPr>
              <a:t>https://cmdlinetips.com/2019/03/catplot-in-seaborn-python/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D824-F2A5-B748-84E0-96BFEAFA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via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F79B-3BEF-DF4F-974E-14C4D541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222551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7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92F7-9401-0D4A-872A-E516EFB3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Seaborn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A9265-C0E2-B04C-A066-5627DFB2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828925"/>
            <a:ext cx="3721531" cy="8745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3748-F211-A340-B203-F3797505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b="1"/>
              <a:t>Seaborn</a:t>
            </a:r>
            <a:r>
              <a:rPr lang="en-US" sz="1800"/>
              <a:t> is a Python data visualization library. It provides a high-level interface for drawing attractive and informative statistical graphics</a:t>
            </a:r>
          </a:p>
          <a:p>
            <a:r>
              <a:rPr lang="en-US" sz="1800"/>
              <a:t>Allow to generate publication quality figures using few commands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606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BA8B4-21BE-6C4B-9D1D-20510C48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Pandas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2D04F-2037-884E-9F71-BD53021B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69" y="1714501"/>
            <a:ext cx="6505831" cy="11873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B836-356C-C848-87E1-2DBDAF18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Pandas</a:t>
            </a:r>
            <a:r>
              <a:rPr lang="en-US" sz="1500">
                <a:solidFill>
                  <a:schemeClr val="bg1"/>
                </a:solidFill>
              </a:rPr>
              <a:t> is a software library written for the Python programming language for data manipulation and analysis</a:t>
            </a:r>
          </a:p>
          <a:p>
            <a:r>
              <a:rPr lang="en-US" sz="1500">
                <a:solidFill>
                  <a:schemeClr val="bg1"/>
                </a:solidFill>
              </a:rPr>
              <a:t>Particularly useful for .csv files 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Any .xls file can be converted to .csv by using ‘Save as’ option</a:t>
            </a:r>
          </a:p>
        </p:txBody>
      </p:sp>
    </p:spTree>
    <p:extLst>
      <p:ext uri="{BB962C8B-B14F-4D97-AF65-F5344CB8AC3E}">
        <p14:creationId xmlns:p14="http://schemas.microsoft.com/office/powerpoint/2010/main" val="306899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638A-3537-094B-9D50-D1AFED6F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764" y="1182410"/>
            <a:ext cx="8354891" cy="697835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ctr"/>
            <a:r>
              <a:rPr lang="en-US" sz="4050" dirty="0"/>
              <a:t>Upload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6DE5-7D9D-2844-8BA2-85ECF02D4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09" y="2091543"/>
            <a:ext cx="6858000" cy="911588"/>
          </a:xfr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1500" dirty="0"/>
              <a:t>from </a:t>
            </a:r>
            <a:r>
              <a:rPr lang="en-US" sz="1500" dirty="0" err="1"/>
              <a:t>google.colab</a:t>
            </a:r>
            <a:r>
              <a:rPr lang="en-US" sz="1500" dirty="0"/>
              <a:t> import files</a:t>
            </a:r>
          </a:p>
          <a:p>
            <a:pPr marL="0" indent="0" algn="ctr">
              <a:buNone/>
            </a:pPr>
            <a:r>
              <a:rPr lang="en-US" sz="1500" dirty="0"/>
              <a:t>uploaded = </a:t>
            </a:r>
            <a:r>
              <a:rPr lang="en-US" sz="1500" dirty="0" err="1"/>
              <a:t>files.upload</a:t>
            </a:r>
            <a:r>
              <a:rPr lang="en-US" sz="15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80C2E-471D-BB4D-8189-FE1FE1461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08"/>
          <a:stretch/>
        </p:blipFill>
        <p:spPr>
          <a:xfrm>
            <a:off x="6308819" y="3854870"/>
            <a:ext cx="4091938" cy="1042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33AC0-3BA1-D748-8014-8F2AC95A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44" y="3686074"/>
            <a:ext cx="4091938" cy="144240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8B28EC-9439-1547-9E3B-595B90314111}"/>
              </a:ext>
            </a:extLst>
          </p:cNvPr>
          <p:cNvSpPr/>
          <p:nvPr/>
        </p:nvSpPr>
        <p:spPr>
          <a:xfrm>
            <a:off x="6308818" y="4209885"/>
            <a:ext cx="3739754" cy="6877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C952F5-185B-1043-8EB5-8E73B7F5B10C}"/>
              </a:ext>
            </a:extLst>
          </p:cNvPr>
          <p:cNvSpPr/>
          <p:nvPr/>
        </p:nvSpPr>
        <p:spPr>
          <a:xfrm>
            <a:off x="2210722" y="4214398"/>
            <a:ext cx="942975" cy="385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387D88-8981-7047-876E-933F23D01409}"/>
              </a:ext>
            </a:extLst>
          </p:cNvPr>
          <p:cNvCxnSpPr>
            <a:cxnSpLocks/>
          </p:cNvCxnSpPr>
          <p:nvPr/>
        </p:nvCxnSpPr>
        <p:spPr>
          <a:xfrm flipV="1">
            <a:off x="2586873" y="4680252"/>
            <a:ext cx="1" cy="47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C30A4B-1B6A-744A-88FD-7E1F78366E53}"/>
              </a:ext>
            </a:extLst>
          </p:cNvPr>
          <p:cNvSpPr txBox="1"/>
          <p:nvPr/>
        </p:nvSpPr>
        <p:spPr>
          <a:xfrm>
            <a:off x="2070499" y="5155179"/>
            <a:ext cx="18678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 file you want to upload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883FC-C2DA-834A-B243-C046C9389B5F}"/>
              </a:ext>
            </a:extLst>
          </p:cNvPr>
          <p:cNvCxnSpPr>
            <a:cxnSpLocks/>
          </p:cNvCxnSpPr>
          <p:nvPr/>
        </p:nvCxnSpPr>
        <p:spPr>
          <a:xfrm flipV="1">
            <a:off x="7163959" y="4917715"/>
            <a:ext cx="1" cy="47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33B59A-57AB-0D49-AD55-62AAB4637BC3}"/>
              </a:ext>
            </a:extLst>
          </p:cNvPr>
          <p:cNvSpPr txBox="1"/>
          <p:nvPr/>
        </p:nvSpPr>
        <p:spPr>
          <a:xfrm>
            <a:off x="6647585" y="5392643"/>
            <a:ext cx="3038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Confirmation that the file was successfully uploaded</a:t>
            </a:r>
          </a:p>
        </p:txBody>
      </p:sp>
    </p:spTree>
    <p:extLst>
      <p:ext uri="{BB962C8B-B14F-4D97-AF65-F5344CB8AC3E}">
        <p14:creationId xmlns:p14="http://schemas.microsoft.com/office/powerpoint/2010/main" val="290481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34B-8E9B-A54D-9D83-DD58BE64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to </a:t>
            </a:r>
            <a:r>
              <a:rPr lang="en-US" dirty="0" err="1"/>
              <a:t>Colaboratory</a:t>
            </a:r>
            <a:r>
              <a:rPr lang="en-US" dirty="0"/>
              <a:t> -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B667-B7BF-EF49-B546-51B3A223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files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uploaded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files.upload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E19B9-A112-C74A-BB75-2C13E9DD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3852862"/>
            <a:ext cx="6985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4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0BE4-5DCD-574E-A10F-A3BC6A9C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0539D-DB4D-6B46-8D9C-8D352BC18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from </a:t>
            </a:r>
            <a:r>
              <a:rPr lang="en-US" dirty="0" err="1"/>
              <a:t>google.colab</a:t>
            </a:r>
            <a:r>
              <a:rPr lang="en-US" dirty="0"/>
              <a:t> import drive</a:t>
            </a:r>
          </a:p>
          <a:p>
            <a:pPr marL="114300" indent="0">
              <a:buNone/>
            </a:pPr>
            <a:r>
              <a:rPr lang="en-US" dirty="0" err="1"/>
              <a:t>drive.mount</a:t>
            </a:r>
            <a:r>
              <a:rPr lang="en-US" dirty="0"/>
              <a:t>('/content/</a:t>
            </a:r>
            <a:r>
              <a:rPr lang="en-US" dirty="0" err="1"/>
              <a:t>gdrive</a:t>
            </a:r>
            <a:r>
              <a:rPr lang="en-US" dirty="0"/>
              <a:t>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043E-CEE7-C549-B496-C546F6965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8B6B0-B91D-E54D-8E58-43A5A1B3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3014409"/>
            <a:ext cx="5894173" cy="15177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ACF5CA7-BC9D-4A4F-B483-3AB43E7F761C}"/>
              </a:ext>
            </a:extLst>
          </p:cNvPr>
          <p:cNvSpPr/>
          <p:nvPr/>
        </p:nvSpPr>
        <p:spPr>
          <a:xfrm>
            <a:off x="1981200" y="3477419"/>
            <a:ext cx="6376086" cy="385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A10345-D6D2-6C4B-9D5E-E1979E184BA0}"/>
              </a:ext>
            </a:extLst>
          </p:cNvPr>
          <p:cNvCxnSpPr>
            <a:cxnSpLocks/>
          </p:cNvCxnSpPr>
          <p:nvPr/>
        </p:nvCxnSpPr>
        <p:spPr>
          <a:xfrm>
            <a:off x="8077200" y="3023656"/>
            <a:ext cx="0" cy="45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5212B6-1769-8046-8AD5-6B3784452979}"/>
              </a:ext>
            </a:extLst>
          </p:cNvPr>
          <p:cNvSpPr txBox="1"/>
          <p:nvPr/>
        </p:nvSpPr>
        <p:spPr>
          <a:xfrm>
            <a:off x="7875373" y="2696770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2067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D72C-299F-544B-96AA-92130877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DA2B8-232F-6244-A989-9F7B6F17EE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5C7C-F8F7-5C44-8DB3-69B9B4E1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749811"/>
            <a:ext cx="5177481" cy="46655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0EBE6C1-C336-4646-8E5E-4B274F898F38}"/>
              </a:ext>
            </a:extLst>
          </p:cNvPr>
          <p:cNvSpPr/>
          <p:nvPr/>
        </p:nvSpPr>
        <p:spPr>
          <a:xfrm>
            <a:off x="5774725" y="5949280"/>
            <a:ext cx="1383957" cy="385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847EF-2B25-BB46-8C4E-50DAE97481C6}"/>
              </a:ext>
            </a:extLst>
          </p:cNvPr>
          <p:cNvCxnSpPr>
            <a:cxnSpLocks/>
          </p:cNvCxnSpPr>
          <p:nvPr/>
        </p:nvCxnSpPr>
        <p:spPr>
          <a:xfrm flipH="1">
            <a:off x="7010401" y="5619083"/>
            <a:ext cx="570359" cy="33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CEBCC7-4139-E946-A26C-83E485C35C93}"/>
              </a:ext>
            </a:extLst>
          </p:cNvPr>
          <p:cNvSpPr txBox="1"/>
          <p:nvPr/>
        </p:nvSpPr>
        <p:spPr>
          <a:xfrm>
            <a:off x="7378932" y="5292198"/>
            <a:ext cx="478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7123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7DE6-B650-174D-8C28-7F723365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8550D-1ABF-3B42-AAAD-9227CB8834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6E9C2-E88A-8243-8E69-831FA1E7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72494"/>
            <a:ext cx="5880100" cy="3429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6E5D97-5852-8C47-9EF4-F3CB738C48CC}"/>
              </a:ext>
            </a:extLst>
          </p:cNvPr>
          <p:cNvCxnSpPr>
            <a:cxnSpLocks/>
          </p:cNvCxnSpPr>
          <p:nvPr/>
        </p:nvCxnSpPr>
        <p:spPr>
          <a:xfrm flipH="1" flipV="1">
            <a:off x="7492315" y="4658497"/>
            <a:ext cx="125627" cy="57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C79566-79AE-C344-99A2-2934168E777D}"/>
              </a:ext>
            </a:extLst>
          </p:cNvPr>
          <p:cNvSpPr txBox="1"/>
          <p:nvPr/>
        </p:nvSpPr>
        <p:spPr>
          <a:xfrm>
            <a:off x="7378932" y="5292198"/>
            <a:ext cx="1793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Click to copy text</a:t>
            </a:r>
          </a:p>
        </p:txBody>
      </p:sp>
    </p:spTree>
    <p:extLst>
      <p:ext uri="{BB962C8B-B14F-4D97-AF65-F5344CB8AC3E}">
        <p14:creationId xmlns:p14="http://schemas.microsoft.com/office/powerpoint/2010/main" val="219272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Macintosh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Gill Sans MT</vt:lpstr>
      <vt:lpstr>Office Theme</vt:lpstr>
      <vt:lpstr>Data visualization using python</vt:lpstr>
      <vt:lpstr>Visualization via python</vt:lpstr>
      <vt:lpstr>Seaborn</vt:lpstr>
      <vt:lpstr>Pandas</vt:lpstr>
      <vt:lpstr>Upload files </vt:lpstr>
      <vt:lpstr>Upload file to Colaboratory - Google</vt:lpstr>
      <vt:lpstr>Download files</vt:lpstr>
      <vt:lpstr>PowerPoint Presentation</vt:lpstr>
      <vt:lpstr>PowerPoint Presentation</vt:lpstr>
      <vt:lpstr>Connect notebook with Google Drive</vt:lpstr>
      <vt:lpstr>Access Google drive from notebook</vt:lpstr>
      <vt:lpstr>Read csv file using pandas</vt:lpstr>
      <vt:lpstr>Visualize data as Stripplot</vt:lpstr>
      <vt:lpstr>Visualize data as Boxplot</vt:lpstr>
      <vt:lpstr>Visualize data as violin plot </vt:lpstr>
      <vt:lpstr>Save as .png or .pdf file</vt:lpstr>
      <vt:lpstr>Adjust size of the figure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using python</dc:title>
  <dc:creator>MANGUL_SERGHEI</dc:creator>
  <cp:lastModifiedBy>MANGUL_SERGHEI</cp:lastModifiedBy>
  <cp:revision>1</cp:revision>
  <dcterms:created xsi:type="dcterms:W3CDTF">2019-05-29T12:35:06Z</dcterms:created>
  <dcterms:modified xsi:type="dcterms:W3CDTF">2019-05-29T12:35:13Z</dcterms:modified>
</cp:coreProperties>
</file>