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4773A-C848-7B41-94A4-E3D786D076BC}" type="datetimeFigureOut">
              <a:rPr lang="en-US" smtClean="0"/>
              <a:t>19-01-28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ECE5B-0916-D54B-8EFD-CC7DCB1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3542-1688-1747-984B-8D977544CA2B}" type="datetimeFigureOut">
              <a:rPr lang="en-US" smtClean="0"/>
              <a:t>19-01-28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F44E-F078-5D45-AD24-088A731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3542-1688-1747-984B-8D977544CA2B}" type="datetimeFigureOut">
              <a:rPr lang="en-US" smtClean="0"/>
              <a:t>19-01-28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F44E-F078-5D45-AD24-088A731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2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3542-1688-1747-984B-8D977544CA2B}" type="datetimeFigureOut">
              <a:rPr lang="en-US" smtClean="0"/>
              <a:t>19-01-28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F44E-F078-5D45-AD24-088A731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6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3542-1688-1747-984B-8D977544CA2B}" type="datetimeFigureOut">
              <a:rPr lang="en-US" smtClean="0"/>
              <a:t>19-01-28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F44E-F078-5D45-AD24-088A731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7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3542-1688-1747-984B-8D977544CA2B}" type="datetimeFigureOut">
              <a:rPr lang="en-US" smtClean="0"/>
              <a:t>19-01-28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F44E-F078-5D45-AD24-088A731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3542-1688-1747-984B-8D977544CA2B}" type="datetimeFigureOut">
              <a:rPr lang="en-US" smtClean="0"/>
              <a:t>19-01-28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F44E-F078-5D45-AD24-088A731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7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3542-1688-1747-984B-8D977544CA2B}" type="datetimeFigureOut">
              <a:rPr lang="en-US" smtClean="0"/>
              <a:t>19-01-28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F44E-F078-5D45-AD24-088A731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3542-1688-1747-984B-8D977544CA2B}" type="datetimeFigureOut">
              <a:rPr lang="en-US" smtClean="0"/>
              <a:t>19-01-28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F44E-F078-5D45-AD24-088A731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3542-1688-1747-984B-8D977544CA2B}" type="datetimeFigureOut">
              <a:rPr lang="en-US" smtClean="0"/>
              <a:t>19-01-28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F44E-F078-5D45-AD24-088A731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3542-1688-1747-984B-8D977544CA2B}" type="datetimeFigureOut">
              <a:rPr lang="en-US" smtClean="0"/>
              <a:t>19-01-28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F44E-F078-5D45-AD24-088A731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3542-1688-1747-984B-8D977544CA2B}" type="datetimeFigureOut">
              <a:rPr lang="en-US" smtClean="0"/>
              <a:t>19-01-28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F44E-F078-5D45-AD24-088A731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03542-1688-1747-984B-8D977544CA2B}" type="datetimeFigureOut">
              <a:rPr lang="en-US" smtClean="0"/>
              <a:t>19-01-28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F44E-F078-5D45-AD24-088A731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7917" y="1375912"/>
            <a:ext cx="1534458" cy="1653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13489" y="1375912"/>
            <a:ext cx="1362499" cy="1653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6997721" y="1375912"/>
            <a:ext cx="1547700" cy="16537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>
            <a:off x="6375988" y="2202775"/>
            <a:ext cx="6217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4312375" y="2202775"/>
            <a:ext cx="7011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9938" y="4141480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/account-managers/{id}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8445" y="4141480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deleteAccountManager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>
          <a:xfrm>
            <a:off x="4365024" y="4326146"/>
            <a:ext cx="4434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5266" y="1375912"/>
            <a:ext cx="1428633" cy="16537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Postman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4" idx="1"/>
          </p:cNvCxnSpPr>
          <p:nvPr/>
        </p:nvCxnSpPr>
        <p:spPr>
          <a:xfrm>
            <a:off x="2023899" y="2202775"/>
            <a:ext cx="7540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7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16" y="383664"/>
            <a:ext cx="361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API Gateway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6216" y="1362669"/>
            <a:ext cx="7870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resources, paths, parameters, and HTTP methods in order to create End Points (e.g. DELETE /account-managers/{id})</a:t>
            </a:r>
          </a:p>
          <a:p>
            <a:endParaRPr lang="en-US" dirty="0" smtClean="0"/>
          </a:p>
          <a:p>
            <a:r>
              <a:rPr lang="en-US" dirty="0" smtClean="0"/>
              <a:t>Define where to route requests to and how to pass responses back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For Lambda, we typically use Lambda Proxy Integration to send the entire request to Lambda and return Lambda’s response back to the client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Tip</a:t>
            </a:r>
            <a:r>
              <a:rPr lang="en-US" dirty="0" smtClean="0"/>
              <a:t>: Deploy API for it take effect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7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216" y="364076"/>
            <a:ext cx="361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Lambda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6216" y="1343081"/>
            <a:ext cx="787078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 functions can be triggered by a number of events (S3, </a:t>
            </a:r>
            <a:r>
              <a:rPr lang="en-US" dirty="0" err="1" smtClean="0"/>
              <a:t>CodeCommit</a:t>
            </a:r>
            <a:r>
              <a:rPr lang="en-US" dirty="0" smtClean="0"/>
              <a:t>, API Gateway, </a:t>
            </a:r>
            <a:r>
              <a:rPr lang="mr-IN" dirty="0" smtClean="0"/>
              <a:t>…</a:t>
            </a:r>
            <a:r>
              <a:rPr lang="en-CA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Multiple end points in API Gateway can call the same lambda function</a:t>
            </a:r>
          </a:p>
          <a:p>
            <a:endParaRPr lang="en-US" dirty="0" smtClean="0"/>
          </a:p>
          <a:p>
            <a:r>
              <a:rPr lang="en-US" dirty="0" smtClean="0"/>
              <a:t>Lambda functions can be developed in </a:t>
            </a:r>
            <a:r>
              <a:rPr lang="en-US" dirty="0" err="1" smtClean="0"/>
              <a:t>Node.js</a:t>
            </a:r>
            <a:r>
              <a:rPr lang="en-US" dirty="0" smtClean="0"/>
              <a:t>, Java, C#, Ruby, Go, Python, </a:t>
            </a:r>
            <a:r>
              <a:rPr lang="mr-IN" dirty="0" smtClean="0"/>
              <a:t>…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Node.js</a:t>
            </a:r>
            <a:r>
              <a:rPr lang="en-CA" dirty="0" smtClean="0"/>
              <a:t> can be simple in the AWS editor or packaged and uploaded to Lambda</a:t>
            </a:r>
          </a:p>
          <a:p>
            <a:endParaRPr lang="en-CA" dirty="0"/>
          </a:p>
          <a:p>
            <a:r>
              <a:rPr lang="en-CA" dirty="0" smtClean="0"/>
              <a:t>Lambda functions are designed to be fast running processes (AWS charges by the </a:t>
            </a:r>
            <a:r>
              <a:rPr lang="en-CA" dirty="0" err="1" smtClean="0"/>
              <a:t>ms</a:t>
            </a:r>
            <a:r>
              <a:rPr lang="en-CA" dirty="0" smtClean="0"/>
              <a:t>) and typically have a timeout set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Lambda functions should include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Assertions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Business logic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DB interaction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Response back to API Gateway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0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216" y="1071614"/>
            <a:ext cx="657442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Create </a:t>
            </a:r>
            <a:r>
              <a:rPr lang="en-US" dirty="0" err="1" smtClean="0"/>
              <a:t>deleteAccountManager</a:t>
            </a:r>
            <a:r>
              <a:rPr lang="en-US" dirty="0" smtClean="0"/>
              <a:t> Lambda function that simply responds with HTTP 200 and “Hello from Lambda”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 function within Lambda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Upload </a:t>
            </a:r>
            <a:r>
              <a:rPr lang="en-US" dirty="0" err="1" smtClean="0"/>
              <a:t>Node.js</a:t>
            </a:r>
            <a:r>
              <a:rPr lang="en-US" dirty="0" smtClean="0"/>
              <a:t> packaged lambda function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 API Gateway trigger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 API Gateway end point with Postman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Configure API Gateway with the correct resource name (account-managers), parameter ({id}), and method (DELETE)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 API Gateway end point with Postman</a:t>
            </a:r>
          </a:p>
          <a:p>
            <a:endParaRPr lang="en-US" dirty="0"/>
          </a:p>
          <a:p>
            <a:r>
              <a:rPr lang="en-US" dirty="0" smtClean="0"/>
              <a:t>Step 2: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Enhance </a:t>
            </a:r>
            <a:r>
              <a:rPr lang="en-US" dirty="0" err="1" smtClean="0"/>
              <a:t>deleteAccountManager</a:t>
            </a:r>
            <a:r>
              <a:rPr lang="en-US" dirty="0" smtClean="0"/>
              <a:t> to assert {id} parameter is provided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Upload Node package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 in Lambda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 API Gateway end point with Postman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216" y="364076"/>
            <a:ext cx="361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Tutorial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138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216" y="1071614"/>
            <a:ext cx="657442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Enhance </a:t>
            </a:r>
            <a:r>
              <a:rPr lang="en-US" dirty="0" err="1" smtClean="0"/>
              <a:t>deleteAccountManager</a:t>
            </a:r>
            <a:r>
              <a:rPr lang="en-US" dirty="0" smtClean="0"/>
              <a:t> to query MySQL and assert {id} exists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Upload Node package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 in Lambda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 API Gateway end point with Postman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4: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Enhance </a:t>
            </a:r>
            <a:r>
              <a:rPr lang="en-US" dirty="0" err="1" smtClean="0"/>
              <a:t>deleteAccountManager</a:t>
            </a:r>
            <a:r>
              <a:rPr lang="en-US" dirty="0" smtClean="0"/>
              <a:t> to query MySQL and assert {id} does not exist in group table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Upload Node package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 in Lambda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 API Gateway end point with Postman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5: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Enhance </a:t>
            </a:r>
            <a:r>
              <a:rPr lang="en-US" dirty="0" err="1" smtClean="0"/>
              <a:t>deleteAccountManager</a:t>
            </a:r>
            <a:r>
              <a:rPr lang="en-US" dirty="0" smtClean="0"/>
              <a:t> to delete manager from MySQL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Upload Node package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 in Lambda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 API Gateway end point with Postman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216" y="364076"/>
            <a:ext cx="361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Tutorial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8729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375</Words>
  <Application>Microsoft Macintosh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Sadiq Manji</dc:creator>
  <cp:lastModifiedBy>Sadiq Manji</cp:lastModifiedBy>
  <cp:revision>4</cp:revision>
  <dcterms:created xsi:type="dcterms:W3CDTF">2019-01-29T00:23:08Z</dcterms:created>
  <dcterms:modified xsi:type="dcterms:W3CDTF">2019-01-29T00:56:28Z</dcterms:modified>
</cp:coreProperties>
</file>