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62" r:id="rId3"/>
    <p:sldId id="265" r:id="rId4"/>
    <p:sldId id="266" r:id="rId5"/>
    <p:sldId id="268" r:id="rId6"/>
    <p:sldId id="263" r:id="rId7"/>
    <p:sldId id="264" r:id="rId8"/>
    <p:sldId id="267" r:id="rId9"/>
    <p:sldId id="269" r:id="rId10"/>
    <p:sldId id="270" r:id="rId11"/>
    <p:sldId id="271" r:id="rId12"/>
    <p:sldId id="272" r:id="rId13"/>
    <p:sldId id="273" r:id="rId14"/>
    <p:sldId id="274" r:id="rId15"/>
    <p:sldId id="275" r:id="rId16"/>
    <p:sldId id="282" r:id="rId17"/>
    <p:sldId id="284" r:id="rId18"/>
    <p:sldId id="285" r:id="rId19"/>
    <p:sldId id="283" r:id="rId20"/>
    <p:sldId id="286" r:id="rId21"/>
    <p:sldId id="287" r:id="rId22"/>
    <p:sldId id="28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F7F1"/>
    <a:srgbClr val="80507A"/>
    <a:srgbClr val="344529"/>
    <a:srgbClr val="2B3922"/>
    <a:srgbClr val="2E3722"/>
    <a:srgbClr val="B8D233"/>
    <a:srgbClr val="5CC6D6"/>
    <a:srgbClr val="F8D22F"/>
    <a:srgbClr val="F03F2B"/>
    <a:srgbClr val="3488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3">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A3A9632-C6BB-4348-B74D-744A06573B22}" type="doc">
      <dgm:prSet loTypeId="urn:microsoft.com/office/officeart/2005/8/layout/hierarchy1#1" loCatId="hierarchy" qsTypeId="urn:microsoft.com/office/officeart/2005/8/quickstyle/simple1#1" qsCatId="simple" csTypeId="urn:microsoft.com/office/officeart/2005/8/colors/colorful2#1" csCatId="colorful" phldr="1"/>
      <dgm:spPr/>
      <dgm:t>
        <a:bodyPr/>
        <a:lstStyle/>
        <a:p>
          <a:endParaRPr lang="en-IN"/>
        </a:p>
      </dgm:t>
    </dgm:pt>
    <dgm:pt modelId="{2723D858-28BA-4F17-924F-B73C9F1FBE99}">
      <dgm:prSet phldrT="[Text]"/>
      <dgm:spPr/>
      <dgm:t>
        <a:bodyPr/>
        <a:lstStyle/>
        <a:p>
          <a:r>
            <a:rPr lang="en-US" dirty="0"/>
            <a:t>Purpose</a:t>
          </a:r>
          <a:endParaRPr lang="en-IN" dirty="0"/>
        </a:p>
      </dgm:t>
    </dgm:pt>
    <dgm:pt modelId="{0BA23A3C-8B03-4069-ADFB-8500F0243E30}" type="parTrans" cxnId="{300443F6-5270-4958-BBCE-D41D70CF774F}">
      <dgm:prSet/>
      <dgm:spPr/>
      <dgm:t>
        <a:bodyPr/>
        <a:lstStyle/>
        <a:p>
          <a:endParaRPr lang="en-IN"/>
        </a:p>
      </dgm:t>
    </dgm:pt>
    <dgm:pt modelId="{041CB135-E564-4471-A2C6-E0D9DD7200E9}" type="sibTrans" cxnId="{300443F6-5270-4958-BBCE-D41D70CF774F}">
      <dgm:prSet/>
      <dgm:spPr/>
      <dgm:t>
        <a:bodyPr/>
        <a:lstStyle/>
        <a:p>
          <a:endParaRPr lang="en-IN"/>
        </a:p>
      </dgm:t>
    </dgm:pt>
    <dgm:pt modelId="{F85F6116-E547-4456-994F-C6F929E60AF9}">
      <dgm:prSet phldrT="[Text]"/>
      <dgm:spPr/>
      <dgm:t>
        <a:bodyPr/>
        <a:lstStyle/>
        <a:p>
          <a:r>
            <a:rPr lang="en-US" dirty="0"/>
            <a:t>Visualize</a:t>
          </a:r>
          <a:endParaRPr lang="en-IN" dirty="0"/>
        </a:p>
      </dgm:t>
    </dgm:pt>
    <dgm:pt modelId="{5BD7AB4E-32CD-4D98-94EF-EA33FD6A53A3}" type="parTrans" cxnId="{6DD942ED-37EE-44D1-BDB5-F8BB8D128AED}">
      <dgm:prSet/>
      <dgm:spPr/>
      <dgm:t>
        <a:bodyPr/>
        <a:lstStyle/>
        <a:p>
          <a:endParaRPr lang="en-IN"/>
        </a:p>
      </dgm:t>
    </dgm:pt>
    <dgm:pt modelId="{D261BE5A-7A8B-43D8-8495-573664E09FF1}" type="sibTrans" cxnId="{6DD942ED-37EE-44D1-BDB5-F8BB8D128AED}">
      <dgm:prSet/>
      <dgm:spPr/>
      <dgm:t>
        <a:bodyPr/>
        <a:lstStyle/>
        <a:p>
          <a:endParaRPr lang="en-IN"/>
        </a:p>
      </dgm:t>
    </dgm:pt>
    <dgm:pt modelId="{FEBB0C72-82C7-46D6-86C5-DABD56047998}">
      <dgm:prSet phldrT="[Text]"/>
      <dgm:spPr/>
      <dgm:t>
        <a:bodyPr/>
        <a:lstStyle/>
        <a:p>
          <a:r>
            <a:rPr lang="en-US" dirty="0"/>
            <a:t>Development</a:t>
          </a:r>
          <a:endParaRPr lang="en-IN" dirty="0"/>
        </a:p>
      </dgm:t>
    </dgm:pt>
    <dgm:pt modelId="{9A00571B-AD12-4B22-8B51-2E9AF56C0D93}" type="sibTrans" cxnId="{4DFC69A5-9538-4155-A60C-828866E61C7D}">
      <dgm:prSet/>
      <dgm:spPr/>
      <dgm:t>
        <a:bodyPr/>
        <a:lstStyle/>
        <a:p>
          <a:endParaRPr lang="en-IN"/>
        </a:p>
      </dgm:t>
    </dgm:pt>
    <dgm:pt modelId="{A0D8A5B6-DD73-40C7-A1CB-C19715AAB4EC}" type="parTrans" cxnId="{4DFC69A5-9538-4155-A60C-828866E61C7D}">
      <dgm:prSet/>
      <dgm:spPr/>
      <dgm:t>
        <a:bodyPr/>
        <a:lstStyle/>
        <a:p>
          <a:endParaRPr lang="en-IN"/>
        </a:p>
      </dgm:t>
    </dgm:pt>
    <dgm:pt modelId="{CE1EDE35-72AE-42EC-A610-D675C91E434C}">
      <dgm:prSet phldrT="[Text]"/>
      <dgm:spPr/>
      <dgm:t>
        <a:bodyPr/>
        <a:lstStyle/>
        <a:p>
          <a:r>
            <a:rPr lang="en-US" dirty="0"/>
            <a:t>Maintenance</a:t>
          </a:r>
          <a:endParaRPr lang="en-IN" dirty="0"/>
        </a:p>
      </dgm:t>
    </dgm:pt>
    <dgm:pt modelId="{11CC02A7-26F2-4B89-8FD9-ECB3C2EBB8B8}" type="sibTrans" cxnId="{D1F58479-096E-498D-BA8B-981623E45DA2}">
      <dgm:prSet/>
      <dgm:spPr/>
      <dgm:t>
        <a:bodyPr/>
        <a:lstStyle/>
        <a:p>
          <a:endParaRPr lang="en-IN"/>
        </a:p>
      </dgm:t>
    </dgm:pt>
    <dgm:pt modelId="{475194FC-07A6-40AA-BE2D-D0C299509740}" type="parTrans" cxnId="{D1F58479-096E-498D-BA8B-981623E45DA2}">
      <dgm:prSet/>
      <dgm:spPr/>
      <dgm:t>
        <a:bodyPr/>
        <a:lstStyle/>
        <a:p>
          <a:endParaRPr lang="en-IN"/>
        </a:p>
      </dgm:t>
    </dgm:pt>
    <dgm:pt modelId="{9B46E3C9-0A3F-476C-8C95-34592890DEE1}" type="pres">
      <dgm:prSet presAssocID="{8A3A9632-C6BB-4348-B74D-744A06573B22}" presName="hierChild1" presStyleCnt="0">
        <dgm:presLayoutVars>
          <dgm:chPref val="1"/>
          <dgm:dir/>
          <dgm:animOne val="branch"/>
          <dgm:animLvl val="lvl"/>
          <dgm:resizeHandles/>
        </dgm:presLayoutVars>
      </dgm:prSet>
      <dgm:spPr/>
    </dgm:pt>
    <dgm:pt modelId="{7D7A2395-478E-493D-A35A-667CAAC3CB24}" type="pres">
      <dgm:prSet presAssocID="{2723D858-28BA-4F17-924F-B73C9F1FBE99}" presName="hierRoot1" presStyleCnt="0"/>
      <dgm:spPr/>
    </dgm:pt>
    <dgm:pt modelId="{AFD531E9-2769-4037-BF70-FC85547B91A2}" type="pres">
      <dgm:prSet presAssocID="{2723D858-28BA-4F17-924F-B73C9F1FBE99}" presName="composite" presStyleCnt="0"/>
      <dgm:spPr/>
    </dgm:pt>
    <dgm:pt modelId="{1B2CF72F-5ACC-458B-876C-5825F68CE6CD}" type="pres">
      <dgm:prSet presAssocID="{2723D858-28BA-4F17-924F-B73C9F1FBE99}" presName="background" presStyleLbl="node0" presStyleIdx="0" presStyleCnt="1"/>
      <dgm:spPr/>
    </dgm:pt>
    <dgm:pt modelId="{0A817DE9-CB4A-41D9-B43C-F130EAF244E9}" type="pres">
      <dgm:prSet presAssocID="{2723D858-28BA-4F17-924F-B73C9F1FBE99}" presName="text" presStyleLbl="fgAcc0" presStyleIdx="0" presStyleCnt="1">
        <dgm:presLayoutVars>
          <dgm:chPref val="3"/>
        </dgm:presLayoutVars>
      </dgm:prSet>
      <dgm:spPr/>
    </dgm:pt>
    <dgm:pt modelId="{F9E83947-A12D-4D82-8321-007688EEC3F2}" type="pres">
      <dgm:prSet presAssocID="{2723D858-28BA-4F17-924F-B73C9F1FBE99}" presName="hierChild2" presStyleCnt="0"/>
      <dgm:spPr/>
    </dgm:pt>
    <dgm:pt modelId="{32C838AE-3937-4ACB-A478-7A32359A1C04}" type="pres">
      <dgm:prSet presAssocID="{A0D8A5B6-DD73-40C7-A1CB-C19715AAB4EC}" presName="Name10" presStyleLbl="parChTrans1D2" presStyleIdx="0" presStyleCnt="3"/>
      <dgm:spPr/>
    </dgm:pt>
    <dgm:pt modelId="{2651A8EF-E983-457B-9DF4-39C58DC84EC8}" type="pres">
      <dgm:prSet presAssocID="{FEBB0C72-82C7-46D6-86C5-DABD56047998}" presName="hierRoot2" presStyleCnt="0"/>
      <dgm:spPr/>
    </dgm:pt>
    <dgm:pt modelId="{5FDE83D8-E6AF-4186-B765-5647A3A130FE}" type="pres">
      <dgm:prSet presAssocID="{FEBB0C72-82C7-46D6-86C5-DABD56047998}" presName="composite2" presStyleCnt="0"/>
      <dgm:spPr/>
    </dgm:pt>
    <dgm:pt modelId="{B7912FD6-3A79-4CA2-9A7F-ED081A5BE970}" type="pres">
      <dgm:prSet presAssocID="{FEBB0C72-82C7-46D6-86C5-DABD56047998}" presName="background2" presStyleLbl="node2" presStyleIdx="0" presStyleCnt="3"/>
      <dgm:spPr/>
    </dgm:pt>
    <dgm:pt modelId="{6C82C79B-49B1-4A83-9070-685F494E2C68}" type="pres">
      <dgm:prSet presAssocID="{FEBB0C72-82C7-46D6-86C5-DABD56047998}" presName="text2" presStyleLbl="fgAcc2" presStyleIdx="0" presStyleCnt="3">
        <dgm:presLayoutVars>
          <dgm:chPref val="3"/>
        </dgm:presLayoutVars>
      </dgm:prSet>
      <dgm:spPr/>
    </dgm:pt>
    <dgm:pt modelId="{A9FDF0FD-ADF4-4C86-888B-112D06D4580A}" type="pres">
      <dgm:prSet presAssocID="{FEBB0C72-82C7-46D6-86C5-DABD56047998}" presName="hierChild3" presStyleCnt="0"/>
      <dgm:spPr/>
    </dgm:pt>
    <dgm:pt modelId="{F5847437-D047-4A0A-BB31-7C9EDB55160F}" type="pres">
      <dgm:prSet presAssocID="{475194FC-07A6-40AA-BE2D-D0C299509740}" presName="Name10" presStyleLbl="parChTrans1D2" presStyleIdx="1" presStyleCnt="3"/>
      <dgm:spPr/>
    </dgm:pt>
    <dgm:pt modelId="{02F2D551-2FAA-40B8-BC86-4109C111DCD0}" type="pres">
      <dgm:prSet presAssocID="{CE1EDE35-72AE-42EC-A610-D675C91E434C}" presName="hierRoot2" presStyleCnt="0"/>
      <dgm:spPr/>
    </dgm:pt>
    <dgm:pt modelId="{E3F8D0AB-84D0-42F3-8AA1-E7A1ED4ECF6A}" type="pres">
      <dgm:prSet presAssocID="{CE1EDE35-72AE-42EC-A610-D675C91E434C}" presName="composite2" presStyleCnt="0"/>
      <dgm:spPr/>
    </dgm:pt>
    <dgm:pt modelId="{ED95F578-16D0-4B7C-883A-A05EAD34D14D}" type="pres">
      <dgm:prSet presAssocID="{CE1EDE35-72AE-42EC-A610-D675C91E434C}" presName="background2" presStyleLbl="node2" presStyleIdx="1" presStyleCnt="3"/>
      <dgm:spPr/>
    </dgm:pt>
    <dgm:pt modelId="{0680A1E7-215C-43EB-AD13-BBC8D510E8CA}" type="pres">
      <dgm:prSet presAssocID="{CE1EDE35-72AE-42EC-A610-D675C91E434C}" presName="text2" presStyleLbl="fgAcc2" presStyleIdx="1" presStyleCnt="3">
        <dgm:presLayoutVars>
          <dgm:chPref val="3"/>
        </dgm:presLayoutVars>
      </dgm:prSet>
      <dgm:spPr/>
    </dgm:pt>
    <dgm:pt modelId="{5524B47C-7718-4CD5-8B2D-733471E84E32}" type="pres">
      <dgm:prSet presAssocID="{CE1EDE35-72AE-42EC-A610-D675C91E434C}" presName="hierChild3" presStyleCnt="0"/>
      <dgm:spPr/>
    </dgm:pt>
    <dgm:pt modelId="{67D3842B-F3E3-4727-89FB-3981383EB793}" type="pres">
      <dgm:prSet presAssocID="{5BD7AB4E-32CD-4D98-94EF-EA33FD6A53A3}" presName="Name10" presStyleLbl="parChTrans1D2" presStyleIdx="2" presStyleCnt="3"/>
      <dgm:spPr/>
    </dgm:pt>
    <dgm:pt modelId="{904B167F-1B5B-4725-A972-03E5F1505B97}" type="pres">
      <dgm:prSet presAssocID="{F85F6116-E547-4456-994F-C6F929E60AF9}" presName="hierRoot2" presStyleCnt="0"/>
      <dgm:spPr/>
    </dgm:pt>
    <dgm:pt modelId="{B6515875-7714-4ACF-9D38-719FD76D27A2}" type="pres">
      <dgm:prSet presAssocID="{F85F6116-E547-4456-994F-C6F929E60AF9}" presName="composite2" presStyleCnt="0"/>
      <dgm:spPr/>
    </dgm:pt>
    <dgm:pt modelId="{D8282633-E67A-4123-9E00-69834135A454}" type="pres">
      <dgm:prSet presAssocID="{F85F6116-E547-4456-994F-C6F929E60AF9}" presName="background2" presStyleLbl="node2" presStyleIdx="2" presStyleCnt="3"/>
      <dgm:spPr/>
    </dgm:pt>
    <dgm:pt modelId="{5CCF3A3E-B387-4C01-97EF-3DFB109AE8D2}" type="pres">
      <dgm:prSet presAssocID="{F85F6116-E547-4456-994F-C6F929E60AF9}" presName="text2" presStyleLbl="fgAcc2" presStyleIdx="2" presStyleCnt="3">
        <dgm:presLayoutVars>
          <dgm:chPref val="3"/>
        </dgm:presLayoutVars>
      </dgm:prSet>
      <dgm:spPr/>
    </dgm:pt>
    <dgm:pt modelId="{654FCE4A-E2EA-4727-BAE3-972F6F313805}" type="pres">
      <dgm:prSet presAssocID="{F85F6116-E547-4456-994F-C6F929E60AF9}" presName="hierChild3" presStyleCnt="0"/>
      <dgm:spPr/>
    </dgm:pt>
  </dgm:ptLst>
  <dgm:cxnLst>
    <dgm:cxn modelId="{F5E88F0C-A86D-490A-8582-04B627FF3936}" type="presOf" srcId="{8A3A9632-C6BB-4348-B74D-744A06573B22}" destId="{9B46E3C9-0A3F-476C-8C95-34592890DEE1}" srcOrd="0" destOrd="0" presId="urn:microsoft.com/office/officeart/2005/8/layout/hierarchy1#1"/>
    <dgm:cxn modelId="{3EB93813-7933-4305-984B-7FDECA6414D4}" type="presOf" srcId="{475194FC-07A6-40AA-BE2D-D0C299509740}" destId="{F5847437-D047-4A0A-BB31-7C9EDB55160F}" srcOrd="0" destOrd="0" presId="urn:microsoft.com/office/officeart/2005/8/layout/hierarchy1#1"/>
    <dgm:cxn modelId="{37375D6A-CC03-4E79-A774-345A845B80BA}" type="presOf" srcId="{FEBB0C72-82C7-46D6-86C5-DABD56047998}" destId="{6C82C79B-49B1-4A83-9070-685F494E2C68}" srcOrd="0" destOrd="0" presId="urn:microsoft.com/office/officeart/2005/8/layout/hierarchy1#1"/>
    <dgm:cxn modelId="{229A1752-0150-4082-B1B8-4F38A21B60CD}" type="presOf" srcId="{F85F6116-E547-4456-994F-C6F929E60AF9}" destId="{5CCF3A3E-B387-4C01-97EF-3DFB109AE8D2}" srcOrd="0" destOrd="0" presId="urn:microsoft.com/office/officeart/2005/8/layout/hierarchy1#1"/>
    <dgm:cxn modelId="{D1F58479-096E-498D-BA8B-981623E45DA2}" srcId="{2723D858-28BA-4F17-924F-B73C9F1FBE99}" destId="{CE1EDE35-72AE-42EC-A610-D675C91E434C}" srcOrd="1" destOrd="0" parTransId="{475194FC-07A6-40AA-BE2D-D0C299509740}" sibTransId="{11CC02A7-26F2-4B89-8FD9-ECB3C2EBB8B8}"/>
    <dgm:cxn modelId="{616102A2-BB0B-49C6-9004-039C49CB47E3}" type="presOf" srcId="{CE1EDE35-72AE-42EC-A610-D675C91E434C}" destId="{0680A1E7-215C-43EB-AD13-BBC8D510E8CA}" srcOrd="0" destOrd="0" presId="urn:microsoft.com/office/officeart/2005/8/layout/hierarchy1#1"/>
    <dgm:cxn modelId="{681AE8A2-33DB-40CD-8EDE-AB6561F5DBDB}" type="presOf" srcId="{A0D8A5B6-DD73-40C7-A1CB-C19715AAB4EC}" destId="{32C838AE-3937-4ACB-A478-7A32359A1C04}" srcOrd="0" destOrd="0" presId="urn:microsoft.com/office/officeart/2005/8/layout/hierarchy1#1"/>
    <dgm:cxn modelId="{0F1FE4A3-E7D4-4F3A-AB9F-D2E151E8D09E}" type="presOf" srcId="{5BD7AB4E-32CD-4D98-94EF-EA33FD6A53A3}" destId="{67D3842B-F3E3-4727-89FB-3981383EB793}" srcOrd="0" destOrd="0" presId="urn:microsoft.com/office/officeart/2005/8/layout/hierarchy1#1"/>
    <dgm:cxn modelId="{4DFC69A5-9538-4155-A60C-828866E61C7D}" srcId="{2723D858-28BA-4F17-924F-B73C9F1FBE99}" destId="{FEBB0C72-82C7-46D6-86C5-DABD56047998}" srcOrd="0" destOrd="0" parTransId="{A0D8A5B6-DD73-40C7-A1CB-C19715AAB4EC}" sibTransId="{9A00571B-AD12-4B22-8B51-2E9AF56C0D93}"/>
    <dgm:cxn modelId="{6DD942ED-37EE-44D1-BDB5-F8BB8D128AED}" srcId="{2723D858-28BA-4F17-924F-B73C9F1FBE99}" destId="{F85F6116-E547-4456-994F-C6F929E60AF9}" srcOrd="2" destOrd="0" parTransId="{5BD7AB4E-32CD-4D98-94EF-EA33FD6A53A3}" sibTransId="{D261BE5A-7A8B-43D8-8495-573664E09FF1}"/>
    <dgm:cxn modelId="{300443F6-5270-4958-BBCE-D41D70CF774F}" srcId="{8A3A9632-C6BB-4348-B74D-744A06573B22}" destId="{2723D858-28BA-4F17-924F-B73C9F1FBE99}" srcOrd="0" destOrd="0" parTransId="{0BA23A3C-8B03-4069-ADFB-8500F0243E30}" sibTransId="{041CB135-E564-4471-A2C6-E0D9DD7200E9}"/>
    <dgm:cxn modelId="{B5E455F8-B217-46FF-B26B-C7A6459D340C}" type="presOf" srcId="{2723D858-28BA-4F17-924F-B73C9F1FBE99}" destId="{0A817DE9-CB4A-41D9-B43C-F130EAF244E9}" srcOrd="0" destOrd="0" presId="urn:microsoft.com/office/officeart/2005/8/layout/hierarchy1#1"/>
    <dgm:cxn modelId="{36C5C19E-4AAE-4E9A-8B6B-FEEC67C667DD}" type="presParOf" srcId="{9B46E3C9-0A3F-476C-8C95-34592890DEE1}" destId="{7D7A2395-478E-493D-A35A-667CAAC3CB24}" srcOrd="0" destOrd="0" presId="urn:microsoft.com/office/officeart/2005/8/layout/hierarchy1#1"/>
    <dgm:cxn modelId="{D3B5C456-E534-4579-A6F9-30C3B93AAC97}" type="presParOf" srcId="{7D7A2395-478E-493D-A35A-667CAAC3CB24}" destId="{AFD531E9-2769-4037-BF70-FC85547B91A2}" srcOrd="0" destOrd="0" presId="urn:microsoft.com/office/officeart/2005/8/layout/hierarchy1#1"/>
    <dgm:cxn modelId="{6DD7EEF3-67AB-49DE-AA17-DD8F5C2062CC}" type="presParOf" srcId="{AFD531E9-2769-4037-BF70-FC85547B91A2}" destId="{1B2CF72F-5ACC-458B-876C-5825F68CE6CD}" srcOrd="0" destOrd="0" presId="urn:microsoft.com/office/officeart/2005/8/layout/hierarchy1#1"/>
    <dgm:cxn modelId="{EF3844E6-21C2-407F-93B0-0A71E3C7D482}" type="presParOf" srcId="{AFD531E9-2769-4037-BF70-FC85547B91A2}" destId="{0A817DE9-CB4A-41D9-B43C-F130EAF244E9}" srcOrd="1" destOrd="0" presId="urn:microsoft.com/office/officeart/2005/8/layout/hierarchy1#1"/>
    <dgm:cxn modelId="{151B5A57-BF0E-4771-B542-ED29AAC2A1DC}" type="presParOf" srcId="{7D7A2395-478E-493D-A35A-667CAAC3CB24}" destId="{F9E83947-A12D-4D82-8321-007688EEC3F2}" srcOrd="1" destOrd="0" presId="urn:microsoft.com/office/officeart/2005/8/layout/hierarchy1#1"/>
    <dgm:cxn modelId="{223DAA15-69E2-4CBF-B75E-F514542FE957}" type="presParOf" srcId="{F9E83947-A12D-4D82-8321-007688EEC3F2}" destId="{32C838AE-3937-4ACB-A478-7A32359A1C04}" srcOrd="0" destOrd="0" presId="urn:microsoft.com/office/officeart/2005/8/layout/hierarchy1#1"/>
    <dgm:cxn modelId="{C1861263-DAE2-4E52-B006-DB8D8A7EB7A8}" type="presParOf" srcId="{F9E83947-A12D-4D82-8321-007688EEC3F2}" destId="{2651A8EF-E983-457B-9DF4-39C58DC84EC8}" srcOrd="1" destOrd="0" presId="urn:microsoft.com/office/officeart/2005/8/layout/hierarchy1#1"/>
    <dgm:cxn modelId="{EB457C93-D9F5-4F73-913C-94788E8C728F}" type="presParOf" srcId="{2651A8EF-E983-457B-9DF4-39C58DC84EC8}" destId="{5FDE83D8-E6AF-4186-B765-5647A3A130FE}" srcOrd="0" destOrd="0" presId="urn:microsoft.com/office/officeart/2005/8/layout/hierarchy1#1"/>
    <dgm:cxn modelId="{9736535A-134F-4D69-BF4A-797E4BF5CFF3}" type="presParOf" srcId="{5FDE83D8-E6AF-4186-B765-5647A3A130FE}" destId="{B7912FD6-3A79-4CA2-9A7F-ED081A5BE970}" srcOrd="0" destOrd="0" presId="urn:microsoft.com/office/officeart/2005/8/layout/hierarchy1#1"/>
    <dgm:cxn modelId="{288BE7E0-BFD9-4A0B-AD8B-0EE356899CCF}" type="presParOf" srcId="{5FDE83D8-E6AF-4186-B765-5647A3A130FE}" destId="{6C82C79B-49B1-4A83-9070-685F494E2C68}" srcOrd="1" destOrd="0" presId="urn:microsoft.com/office/officeart/2005/8/layout/hierarchy1#1"/>
    <dgm:cxn modelId="{631FDEEC-F26C-4A6F-82A8-E864CDF47FBB}" type="presParOf" srcId="{2651A8EF-E983-457B-9DF4-39C58DC84EC8}" destId="{A9FDF0FD-ADF4-4C86-888B-112D06D4580A}" srcOrd="1" destOrd="0" presId="urn:microsoft.com/office/officeart/2005/8/layout/hierarchy1#1"/>
    <dgm:cxn modelId="{FB71A779-37CA-4A39-AD8C-ED0AE67A4577}" type="presParOf" srcId="{F9E83947-A12D-4D82-8321-007688EEC3F2}" destId="{F5847437-D047-4A0A-BB31-7C9EDB55160F}" srcOrd="2" destOrd="0" presId="urn:microsoft.com/office/officeart/2005/8/layout/hierarchy1#1"/>
    <dgm:cxn modelId="{F1368F31-9342-4758-B152-DF305E5BF375}" type="presParOf" srcId="{F9E83947-A12D-4D82-8321-007688EEC3F2}" destId="{02F2D551-2FAA-40B8-BC86-4109C111DCD0}" srcOrd="3" destOrd="0" presId="urn:microsoft.com/office/officeart/2005/8/layout/hierarchy1#1"/>
    <dgm:cxn modelId="{A86A0953-431D-4CFD-80C6-12D777948E71}" type="presParOf" srcId="{02F2D551-2FAA-40B8-BC86-4109C111DCD0}" destId="{E3F8D0AB-84D0-42F3-8AA1-E7A1ED4ECF6A}" srcOrd="0" destOrd="0" presId="urn:microsoft.com/office/officeart/2005/8/layout/hierarchy1#1"/>
    <dgm:cxn modelId="{1DF2F39B-5AAE-4CDF-AEFE-58ACCCC75C9E}" type="presParOf" srcId="{E3F8D0AB-84D0-42F3-8AA1-E7A1ED4ECF6A}" destId="{ED95F578-16D0-4B7C-883A-A05EAD34D14D}" srcOrd="0" destOrd="0" presId="urn:microsoft.com/office/officeart/2005/8/layout/hierarchy1#1"/>
    <dgm:cxn modelId="{4A7EB16F-CE53-4E4A-A7EA-023407BCC2AF}" type="presParOf" srcId="{E3F8D0AB-84D0-42F3-8AA1-E7A1ED4ECF6A}" destId="{0680A1E7-215C-43EB-AD13-BBC8D510E8CA}" srcOrd="1" destOrd="0" presId="urn:microsoft.com/office/officeart/2005/8/layout/hierarchy1#1"/>
    <dgm:cxn modelId="{0CC8B0DF-9B10-45AC-BBBA-5F11887CC20E}" type="presParOf" srcId="{02F2D551-2FAA-40B8-BC86-4109C111DCD0}" destId="{5524B47C-7718-4CD5-8B2D-733471E84E32}" srcOrd="1" destOrd="0" presId="urn:microsoft.com/office/officeart/2005/8/layout/hierarchy1#1"/>
    <dgm:cxn modelId="{BBFB2215-D1D5-4CF4-A0F8-149250BE5EC9}" type="presParOf" srcId="{F9E83947-A12D-4D82-8321-007688EEC3F2}" destId="{67D3842B-F3E3-4727-89FB-3981383EB793}" srcOrd="4" destOrd="0" presId="urn:microsoft.com/office/officeart/2005/8/layout/hierarchy1#1"/>
    <dgm:cxn modelId="{564BEA77-3434-4E56-B58B-092903FBA621}" type="presParOf" srcId="{F9E83947-A12D-4D82-8321-007688EEC3F2}" destId="{904B167F-1B5B-4725-A972-03E5F1505B97}" srcOrd="5" destOrd="0" presId="urn:microsoft.com/office/officeart/2005/8/layout/hierarchy1#1"/>
    <dgm:cxn modelId="{58382C58-BC51-4A16-9855-8FB2EA20B212}" type="presParOf" srcId="{904B167F-1B5B-4725-A972-03E5F1505B97}" destId="{B6515875-7714-4ACF-9D38-719FD76D27A2}" srcOrd="0" destOrd="0" presId="urn:microsoft.com/office/officeart/2005/8/layout/hierarchy1#1"/>
    <dgm:cxn modelId="{98C97382-3BC9-4028-B466-C32B15566D4F}" type="presParOf" srcId="{B6515875-7714-4ACF-9D38-719FD76D27A2}" destId="{D8282633-E67A-4123-9E00-69834135A454}" srcOrd="0" destOrd="0" presId="urn:microsoft.com/office/officeart/2005/8/layout/hierarchy1#1"/>
    <dgm:cxn modelId="{39EF0C8F-7474-4889-A99E-11847E4E5501}" type="presParOf" srcId="{B6515875-7714-4ACF-9D38-719FD76D27A2}" destId="{5CCF3A3E-B387-4C01-97EF-3DFB109AE8D2}" srcOrd="1" destOrd="0" presId="urn:microsoft.com/office/officeart/2005/8/layout/hierarchy1#1"/>
    <dgm:cxn modelId="{F0131C53-D1E2-4ADC-B4F4-CED04A96CE28}" type="presParOf" srcId="{904B167F-1B5B-4725-A972-03E5F1505B97}" destId="{654FCE4A-E2EA-4727-BAE3-972F6F313805}" srcOrd="1" destOrd="0" presId="urn:microsoft.com/office/officeart/2005/8/layout/hierarchy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F8F529-422E-4B07-882C-9F5D411B285C}" type="doc">
      <dgm:prSet loTypeId="urn:microsoft.com/office/officeart/2005/8/layout/hierarchy2#1" loCatId="hierarchy" qsTypeId="urn:microsoft.com/office/officeart/2005/8/quickstyle/simple1#2" qsCatId="simple" csTypeId="urn:microsoft.com/office/officeart/2005/8/colors/colorful2#2" csCatId="colorful" phldr="1"/>
      <dgm:spPr/>
      <dgm:t>
        <a:bodyPr/>
        <a:lstStyle/>
        <a:p>
          <a:endParaRPr lang="en-IN"/>
        </a:p>
      </dgm:t>
    </dgm:pt>
    <dgm:pt modelId="{B984711C-6D7D-46F1-84B0-EE423187AE11}">
      <dgm:prSet phldrT="[Text]"/>
      <dgm:spPr/>
      <dgm:t>
        <a:bodyPr/>
        <a:lstStyle/>
        <a:p>
          <a:r>
            <a:rPr lang="en-US" dirty="0"/>
            <a:t>Relationship</a:t>
          </a:r>
          <a:endParaRPr lang="en-IN" dirty="0"/>
        </a:p>
      </dgm:t>
    </dgm:pt>
    <dgm:pt modelId="{D08D056D-A064-4F4F-88AB-58E88CB1BF6C}" type="parTrans" cxnId="{6DF1F75A-A7F6-4B4B-BBC9-8536C399350A}">
      <dgm:prSet/>
      <dgm:spPr/>
      <dgm:t>
        <a:bodyPr/>
        <a:lstStyle/>
        <a:p>
          <a:endParaRPr lang="en-IN"/>
        </a:p>
      </dgm:t>
    </dgm:pt>
    <dgm:pt modelId="{204A0C41-F2E1-4B19-8F13-685D636AAF90}" type="sibTrans" cxnId="{6DF1F75A-A7F6-4B4B-BBC9-8536C399350A}">
      <dgm:prSet/>
      <dgm:spPr/>
      <dgm:t>
        <a:bodyPr/>
        <a:lstStyle/>
        <a:p>
          <a:endParaRPr lang="en-IN"/>
        </a:p>
      </dgm:t>
    </dgm:pt>
    <dgm:pt modelId="{33E18A13-4753-46DE-B3E2-F98BA5A5FD02}">
      <dgm:prSet phldrT="[Text]"/>
      <dgm:spPr/>
      <dgm:t>
        <a:bodyPr/>
        <a:lstStyle/>
        <a:p>
          <a:r>
            <a:rPr lang="en-US" dirty="0"/>
            <a:t>Association</a:t>
          </a:r>
          <a:endParaRPr lang="en-IN" dirty="0"/>
        </a:p>
      </dgm:t>
    </dgm:pt>
    <dgm:pt modelId="{4D535A55-D9D4-4694-9FE4-649513EE6833}" type="parTrans" cxnId="{D86A9C7D-7694-4787-8C14-9B0E34D123B4}">
      <dgm:prSet/>
      <dgm:spPr/>
      <dgm:t>
        <a:bodyPr/>
        <a:lstStyle/>
        <a:p>
          <a:endParaRPr lang="en-IN"/>
        </a:p>
      </dgm:t>
    </dgm:pt>
    <dgm:pt modelId="{AEEA49CD-6442-4C9C-9266-D9DE4BFF2504}" type="sibTrans" cxnId="{D86A9C7D-7694-4787-8C14-9B0E34D123B4}">
      <dgm:prSet/>
      <dgm:spPr/>
      <dgm:t>
        <a:bodyPr/>
        <a:lstStyle/>
        <a:p>
          <a:endParaRPr lang="en-IN"/>
        </a:p>
      </dgm:t>
    </dgm:pt>
    <dgm:pt modelId="{102E8DA3-7E82-4356-A28D-2B91F9A8C836}">
      <dgm:prSet phldrT="[Text]"/>
      <dgm:spPr/>
      <dgm:t>
        <a:bodyPr/>
        <a:lstStyle/>
        <a:p>
          <a:r>
            <a:rPr lang="en-US" dirty="0"/>
            <a:t>Aggregation</a:t>
          </a:r>
          <a:endParaRPr lang="en-IN" dirty="0"/>
        </a:p>
      </dgm:t>
    </dgm:pt>
    <dgm:pt modelId="{24D2F9E9-4118-4019-A383-5DBE4AA692FC}" type="parTrans" cxnId="{3D901A50-A9D9-4393-811C-138718687AF0}">
      <dgm:prSet/>
      <dgm:spPr/>
      <dgm:t>
        <a:bodyPr/>
        <a:lstStyle/>
        <a:p>
          <a:endParaRPr lang="en-IN"/>
        </a:p>
      </dgm:t>
    </dgm:pt>
    <dgm:pt modelId="{0770AF86-4721-4861-9577-6C1F9356A348}" type="sibTrans" cxnId="{3D901A50-A9D9-4393-811C-138718687AF0}">
      <dgm:prSet/>
      <dgm:spPr/>
      <dgm:t>
        <a:bodyPr/>
        <a:lstStyle/>
        <a:p>
          <a:endParaRPr lang="en-IN"/>
        </a:p>
      </dgm:t>
    </dgm:pt>
    <dgm:pt modelId="{0C5A75D6-5675-4D49-B3A1-C466213ADA66}">
      <dgm:prSet phldrT="[Text]"/>
      <dgm:spPr/>
      <dgm:t>
        <a:bodyPr/>
        <a:lstStyle/>
        <a:p>
          <a:r>
            <a:rPr lang="en-US" dirty="0"/>
            <a:t>Composition</a:t>
          </a:r>
          <a:endParaRPr lang="en-IN" dirty="0"/>
        </a:p>
      </dgm:t>
    </dgm:pt>
    <dgm:pt modelId="{8D391BC7-1B3D-4FCE-97C1-32E8CAD3F14C}" type="parTrans" cxnId="{AD72599B-39DE-4A1A-8E85-623BB7514D73}">
      <dgm:prSet/>
      <dgm:spPr/>
      <dgm:t>
        <a:bodyPr/>
        <a:lstStyle/>
        <a:p>
          <a:endParaRPr lang="en-IN"/>
        </a:p>
      </dgm:t>
    </dgm:pt>
    <dgm:pt modelId="{A2083553-E9F9-4F6F-98BC-4F016F9426ED}" type="sibTrans" cxnId="{AD72599B-39DE-4A1A-8E85-623BB7514D73}">
      <dgm:prSet/>
      <dgm:spPr/>
      <dgm:t>
        <a:bodyPr/>
        <a:lstStyle/>
        <a:p>
          <a:endParaRPr lang="en-IN"/>
        </a:p>
      </dgm:t>
    </dgm:pt>
    <dgm:pt modelId="{14A058AC-3C29-47E4-B6D9-4ED5EC734911}">
      <dgm:prSet phldrT="[Text]"/>
      <dgm:spPr/>
      <dgm:t>
        <a:bodyPr/>
        <a:lstStyle/>
        <a:p>
          <a:r>
            <a:rPr lang="en-US" dirty="0"/>
            <a:t>Inheritance</a:t>
          </a:r>
          <a:endParaRPr lang="en-IN" dirty="0"/>
        </a:p>
      </dgm:t>
    </dgm:pt>
    <dgm:pt modelId="{B2B223F1-A184-424F-B994-3AD10B86D579}" type="parTrans" cxnId="{F18D2C29-E358-4156-806E-A6502B146138}">
      <dgm:prSet/>
      <dgm:spPr/>
      <dgm:t>
        <a:bodyPr/>
        <a:lstStyle/>
        <a:p>
          <a:endParaRPr lang="en-IN"/>
        </a:p>
      </dgm:t>
    </dgm:pt>
    <dgm:pt modelId="{970043EA-0D4A-422A-90ED-131C815BCAEB}" type="sibTrans" cxnId="{F18D2C29-E358-4156-806E-A6502B146138}">
      <dgm:prSet/>
      <dgm:spPr/>
      <dgm:t>
        <a:bodyPr/>
        <a:lstStyle/>
        <a:p>
          <a:endParaRPr lang="en-IN"/>
        </a:p>
      </dgm:t>
    </dgm:pt>
    <dgm:pt modelId="{399567EA-3F4F-4929-9FFF-AF8A38C292B5}" type="pres">
      <dgm:prSet presAssocID="{F8F8F529-422E-4B07-882C-9F5D411B285C}" presName="diagram" presStyleCnt="0">
        <dgm:presLayoutVars>
          <dgm:chPref val="1"/>
          <dgm:dir/>
          <dgm:animOne val="branch"/>
          <dgm:animLvl val="lvl"/>
          <dgm:resizeHandles val="exact"/>
        </dgm:presLayoutVars>
      </dgm:prSet>
      <dgm:spPr/>
    </dgm:pt>
    <dgm:pt modelId="{849DB16C-79B8-4CB3-A222-AEBAEEA8E7B4}" type="pres">
      <dgm:prSet presAssocID="{B984711C-6D7D-46F1-84B0-EE423187AE11}" presName="root1" presStyleCnt="0"/>
      <dgm:spPr/>
    </dgm:pt>
    <dgm:pt modelId="{4EA138AC-BE32-49EB-B495-809005506F63}" type="pres">
      <dgm:prSet presAssocID="{B984711C-6D7D-46F1-84B0-EE423187AE11}" presName="LevelOneTextNode" presStyleLbl="node0" presStyleIdx="0" presStyleCnt="1" custScaleX="122336">
        <dgm:presLayoutVars>
          <dgm:chPref val="3"/>
        </dgm:presLayoutVars>
      </dgm:prSet>
      <dgm:spPr/>
    </dgm:pt>
    <dgm:pt modelId="{DE49BB44-06DE-4B1F-9116-202C3B45FA8B}" type="pres">
      <dgm:prSet presAssocID="{B984711C-6D7D-46F1-84B0-EE423187AE11}" presName="level2hierChild" presStyleCnt="0"/>
      <dgm:spPr/>
    </dgm:pt>
    <dgm:pt modelId="{44BAA6DD-D371-490E-9962-93E14DECDE93}" type="pres">
      <dgm:prSet presAssocID="{4D535A55-D9D4-4694-9FE4-649513EE6833}" presName="conn2-1" presStyleLbl="parChTrans1D2" presStyleIdx="0" presStyleCnt="2"/>
      <dgm:spPr/>
    </dgm:pt>
    <dgm:pt modelId="{F956931F-B8CE-4AF8-BA43-38377076F495}" type="pres">
      <dgm:prSet presAssocID="{4D535A55-D9D4-4694-9FE4-649513EE6833}" presName="connTx" presStyleLbl="parChTrans1D2" presStyleIdx="0" presStyleCnt="2"/>
      <dgm:spPr/>
    </dgm:pt>
    <dgm:pt modelId="{D9692267-9806-4B05-949A-F70A0D68F741}" type="pres">
      <dgm:prSet presAssocID="{33E18A13-4753-46DE-B3E2-F98BA5A5FD02}" presName="root2" presStyleCnt="0"/>
      <dgm:spPr/>
    </dgm:pt>
    <dgm:pt modelId="{A849A0C7-67A5-4FEE-99D6-4D9E260108E1}" type="pres">
      <dgm:prSet presAssocID="{33E18A13-4753-46DE-B3E2-F98BA5A5FD02}" presName="LevelTwoTextNode" presStyleLbl="node2" presStyleIdx="0" presStyleCnt="2">
        <dgm:presLayoutVars>
          <dgm:chPref val="3"/>
        </dgm:presLayoutVars>
      </dgm:prSet>
      <dgm:spPr/>
    </dgm:pt>
    <dgm:pt modelId="{4A5AA102-CAD5-4C14-A233-A7914B6960E2}" type="pres">
      <dgm:prSet presAssocID="{33E18A13-4753-46DE-B3E2-F98BA5A5FD02}" presName="level3hierChild" presStyleCnt="0"/>
      <dgm:spPr/>
    </dgm:pt>
    <dgm:pt modelId="{5D8C69E9-1616-4F2F-8057-CEEC3D44773C}" type="pres">
      <dgm:prSet presAssocID="{24D2F9E9-4118-4019-A383-5DBE4AA692FC}" presName="conn2-1" presStyleLbl="parChTrans1D3" presStyleIdx="0" presStyleCnt="2"/>
      <dgm:spPr/>
    </dgm:pt>
    <dgm:pt modelId="{F9910A16-3625-4FB7-8B3F-CE7A0BC2C52C}" type="pres">
      <dgm:prSet presAssocID="{24D2F9E9-4118-4019-A383-5DBE4AA692FC}" presName="connTx" presStyleLbl="parChTrans1D3" presStyleIdx="0" presStyleCnt="2"/>
      <dgm:spPr/>
    </dgm:pt>
    <dgm:pt modelId="{634DB2B1-0AF3-4E70-9346-E789AF7E9BB7}" type="pres">
      <dgm:prSet presAssocID="{102E8DA3-7E82-4356-A28D-2B91F9A8C836}" presName="root2" presStyleCnt="0"/>
      <dgm:spPr/>
    </dgm:pt>
    <dgm:pt modelId="{5CC0FB34-7D4C-484B-A521-75F59CD11598}" type="pres">
      <dgm:prSet presAssocID="{102E8DA3-7E82-4356-A28D-2B91F9A8C836}" presName="LevelTwoTextNode" presStyleLbl="node3" presStyleIdx="0" presStyleCnt="2">
        <dgm:presLayoutVars>
          <dgm:chPref val="3"/>
        </dgm:presLayoutVars>
      </dgm:prSet>
      <dgm:spPr/>
    </dgm:pt>
    <dgm:pt modelId="{161C5D0B-7422-41A9-A8BC-65E242B5DFF1}" type="pres">
      <dgm:prSet presAssocID="{102E8DA3-7E82-4356-A28D-2B91F9A8C836}" presName="level3hierChild" presStyleCnt="0"/>
      <dgm:spPr/>
    </dgm:pt>
    <dgm:pt modelId="{969C4FD0-30E8-462D-B2F1-E3C44D03D01E}" type="pres">
      <dgm:prSet presAssocID="{8D391BC7-1B3D-4FCE-97C1-32E8CAD3F14C}" presName="conn2-1" presStyleLbl="parChTrans1D3" presStyleIdx="1" presStyleCnt="2"/>
      <dgm:spPr/>
    </dgm:pt>
    <dgm:pt modelId="{0AA463E3-CFFD-4C18-8D3A-6CFD319A6821}" type="pres">
      <dgm:prSet presAssocID="{8D391BC7-1B3D-4FCE-97C1-32E8CAD3F14C}" presName="connTx" presStyleLbl="parChTrans1D3" presStyleIdx="1" presStyleCnt="2"/>
      <dgm:spPr/>
    </dgm:pt>
    <dgm:pt modelId="{EC8E0442-D1D5-4941-B9C6-B53F621F8217}" type="pres">
      <dgm:prSet presAssocID="{0C5A75D6-5675-4D49-B3A1-C466213ADA66}" presName="root2" presStyleCnt="0"/>
      <dgm:spPr/>
    </dgm:pt>
    <dgm:pt modelId="{5FDF2D5E-5D58-439A-B468-7558E3F0119F}" type="pres">
      <dgm:prSet presAssocID="{0C5A75D6-5675-4D49-B3A1-C466213ADA66}" presName="LevelTwoTextNode" presStyleLbl="node3" presStyleIdx="1" presStyleCnt="2">
        <dgm:presLayoutVars>
          <dgm:chPref val="3"/>
        </dgm:presLayoutVars>
      </dgm:prSet>
      <dgm:spPr/>
    </dgm:pt>
    <dgm:pt modelId="{540B803B-F499-4053-B236-B1AC0988BAE5}" type="pres">
      <dgm:prSet presAssocID="{0C5A75D6-5675-4D49-B3A1-C466213ADA66}" presName="level3hierChild" presStyleCnt="0"/>
      <dgm:spPr/>
    </dgm:pt>
    <dgm:pt modelId="{AA1372C7-EA3F-4260-AD90-1CB995E4020E}" type="pres">
      <dgm:prSet presAssocID="{B2B223F1-A184-424F-B994-3AD10B86D579}" presName="conn2-1" presStyleLbl="parChTrans1D2" presStyleIdx="1" presStyleCnt="2"/>
      <dgm:spPr/>
    </dgm:pt>
    <dgm:pt modelId="{4BCF82D6-23E5-4FFA-B221-E85A945BB478}" type="pres">
      <dgm:prSet presAssocID="{B2B223F1-A184-424F-B994-3AD10B86D579}" presName="connTx" presStyleLbl="parChTrans1D2" presStyleIdx="1" presStyleCnt="2"/>
      <dgm:spPr/>
    </dgm:pt>
    <dgm:pt modelId="{65EA269D-8A29-41CA-9CED-8F40FEAF11CA}" type="pres">
      <dgm:prSet presAssocID="{14A058AC-3C29-47E4-B6D9-4ED5EC734911}" presName="root2" presStyleCnt="0"/>
      <dgm:spPr/>
    </dgm:pt>
    <dgm:pt modelId="{91819D3C-4D97-4526-9EE2-CA88E214BA34}" type="pres">
      <dgm:prSet presAssocID="{14A058AC-3C29-47E4-B6D9-4ED5EC734911}" presName="LevelTwoTextNode" presStyleLbl="node2" presStyleIdx="1" presStyleCnt="2">
        <dgm:presLayoutVars>
          <dgm:chPref val="3"/>
        </dgm:presLayoutVars>
      </dgm:prSet>
      <dgm:spPr/>
    </dgm:pt>
    <dgm:pt modelId="{74EAF1E6-59B8-4F20-99BF-CB579877C8E8}" type="pres">
      <dgm:prSet presAssocID="{14A058AC-3C29-47E4-B6D9-4ED5EC734911}" presName="level3hierChild" presStyleCnt="0"/>
      <dgm:spPr/>
    </dgm:pt>
  </dgm:ptLst>
  <dgm:cxnLst>
    <dgm:cxn modelId="{44E03F24-B285-40C5-A344-C837610CE4BA}" type="presOf" srcId="{8D391BC7-1B3D-4FCE-97C1-32E8CAD3F14C}" destId="{969C4FD0-30E8-462D-B2F1-E3C44D03D01E}" srcOrd="0" destOrd="0" presId="urn:microsoft.com/office/officeart/2005/8/layout/hierarchy2#1"/>
    <dgm:cxn modelId="{F18D2C29-E358-4156-806E-A6502B146138}" srcId="{B984711C-6D7D-46F1-84B0-EE423187AE11}" destId="{14A058AC-3C29-47E4-B6D9-4ED5EC734911}" srcOrd="1" destOrd="0" parTransId="{B2B223F1-A184-424F-B994-3AD10B86D579}" sibTransId="{970043EA-0D4A-422A-90ED-131C815BCAEB}"/>
    <dgm:cxn modelId="{1A2C455B-501A-4C6A-A3B4-55E3B765BABA}" type="presOf" srcId="{14A058AC-3C29-47E4-B6D9-4ED5EC734911}" destId="{91819D3C-4D97-4526-9EE2-CA88E214BA34}" srcOrd="0" destOrd="0" presId="urn:microsoft.com/office/officeart/2005/8/layout/hierarchy2#1"/>
    <dgm:cxn modelId="{37A9A460-F950-409C-928D-5DC3BA1F14D1}" type="presOf" srcId="{0C5A75D6-5675-4D49-B3A1-C466213ADA66}" destId="{5FDF2D5E-5D58-439A-B468-7558E3F0119F}" srcOrd="0" destOrd="0" presId="urn:microsoft.com/office/officeart/2005/8/layout/hierarchy2#1"/>
    <dgm:cxn modelId="{876B1C43-978A-427A-8D3D-27B1AC895FCE}" type="presOf" srcId="{4D535A55-D9D4-4694-9FE4-649513EE6833}" destId="{44BAA6DD-D371-490E-9962-93E14DECDE93}" srcOrd="0" destOrd="0" presId="urn:microsoft.com/office/officeart/2005/8/layout/hierarchy2#1"/>
    <dgm:cxn modelId="{74E4616B-618D-4EDB-B1E8-A3D6994324A6}" type="presOf" srcId="{8D391BC7-1B3D-4FCE-97C1-32E8CAD3F14C}" destId="{0AA463E3-CFFD-4C18-8D3A-6CFD319A6821}" srcOrd="1" destOrd="0" presId="urn:microsoft.com/office/officeart/2005/8/layout/hierarchy2#1"/>
    <dgm:cxn modelId="{422EAC4E-3B70-470F-B853-DF976C9ED37F}" type="presOf" srcId="{33E18A13-4753-46DE-B3E2-F98BA5A5FD02}" destId="{A849A0C7-67A5-4FEE-99D6-4D9E260108E1}" srcOrd="0" destOrd="0" presId="urn:microsoft.com/office/officeart/2005/8/layout/hierarchy2#1"/>
    <dgm:cxn modelId="{3D901A50-A9D9-4393-811C-138718687AF0}" srcId="{33E18A13-4753-46DE-B3E2-F98BA5A5FD02}" destId="{102E8DA3-7E82-4356-A28D-2B91F9A8C836}" srcOrd="0" destOrd="0" parTransId="{24D2F9E9-4118-4019-A383-5DBE4AA692FC}" sibTransId="{0770AF86-4721-4861-9577-6C1F9356A348}"/>
    <dgm:cxn modelId="{6DF1F75A-A7F6-4B4B-BBC9-8536C399350A}" srcId="{F8F8F529-422E-4B07-882C-9F5D411B285C}" destId="{B984711C-6D7D-46F1-84B0-EE423187AE11}" srcOrd="0" destOrd="0" parTransId="{D08D056D-A064-4F4F-88AB-58E88CB1BF6C}" sibTransId="{204A0C41-F2E1-4B19-8F13-685D636AAF90}"/>
    <dgm:cxn modelId="{D86A9C7D-7694-4787-8C14-9B0E34D123B4}" srcId="{B984711C-6D7D-46F1-84B0-EE423187AE11}" destId="{33E18A13-4753-46DE-B3E2-F98BA5A5FD02}" srcOrd="0" destOrd="0" parTransId="{4D535A55-D9D4-4694-9FE4-649513EE6833}" sibTransId="{AEEA49CD-6442-4C9C-9266-D9DE4BFF2504}"/>
    <dgm:cxn modelId="{A47A007E-D0C3-473C-ABDF-0CA72B0D69D3}" type="presOf" srcId="{4D535A55-D9D4-4694-9FE4-649513EE6833}" destId="{F956931F-B8CE-4AF8-BA43-38377076F495}" srcOrd="1" destOrd="0" presId="urn:microsoft.com/office/officeart/2005/8/layout/hierarchy2#1"/>
    <dgm:cxn modelId="{903C868D-D166-42F6-BF31-BB0B1DD0B08F}" type="presOf" srcId="{B2B223F1-A184-424F-B994-3AD10B86D579}" destId="{AA1372C7-EA3F-4260-AD90-1CB995E4020E}" srcOrd="0" destOrd="0" presId="urn:microsoft.com/office/officeart/2005/8/layout/hierarchy2#1"/>
    <dgm:cxn modelId="{AD72599B-39DE-4A1A-8E85-623BB7514D73}" srcId="{33E18A13-4753-46DE-B3E2-F98BA5A5FD02}" destId="{0C5A75D6-5675-4D49-B3A1-C466213ADA66}" srcOrd="1" destOrd="0" parTransId="{8D391BC7-1B3D-4FCE-97C1-32E8CAD3F14C}" sibTransId="{A2083553-E9F9-4F6F-98BC-4F016F9426ED}"/>
    <dgm:cxn modelId="{F45569AB-7606-4EE5-BCE9-3DBA2CE0BB3B}" type="presOf" srcId="{24D2F9E9-4118-4019-A383-5DBE4AA692FC}" destId="{F9910A16-3625-4FB7-8B3F-CE7A0BC2C52C}" srcOrd="1" destOrd="0" presId="urn:microsoft.com/office/officeart/2005/8/layout/hierarchy2#1"/>
    <dgm:cxn modelId="{7C8E5BB8-3CA0-46D6-91E1-B1A585B393A0}" type="presOf" srcId="{F8F8F529-422E-4B07-882C-9F5D411B285C}" destId="{399567EA-3F4F-4929-9FFF-AF8A38C292B5}" srcOrd="0" destOrd="0" presId="urn:microsoft.com/office/officeart/2005/8/layout/hierarchy2#1"/>
    <dgm:cxn modelId="{72CCF8C3-DF88-4D7F-804C-0A1B90E590A6}" type="presOf" srcId="{B2B223F1-A184-424F-B994-3AD10B86D579}" destId="{4BCF82D6-23E5-4FFA-B221-E85A945BB478}" srcOrd="1" destOrd="0" presId="urn:microsoft.com/office/officeart/2005/8/layout/hierarchy2#1"/>
    <dgm:cxn modelId="{FD70A5C8-F079-43F7-BAEC-FA3E08D9C9B7}" type="presOf" srcId="{B984711C-6D7D-46F1-84B0-EE423187AE11}" destId="{4EA138AC-BE32-49EB-B495-809005506F63}" srcOrd="0" destOrd="0" presId="urn:microsoft.com/office/officeart/2005/8/layout/hierarchy2#1"/>
    <dgm:cxn modelId="{6D34AED8-2D8F-421F-B917-4D1EFB70DE27}" type="presOf" srcId="{24D2F9E9-4118-4019-A383-5DBE4AA692FC}" destId="{5D8C69E9-1616-4F2F-8057-CEEC3D44773C}" srcOrd="0" destOrd="0" presId="urn:microsoft.com/office/officeart/2005/8/layout/hierarchy2#1"/>
    <dgm:cxn modelId="{F73E43E3-79CF-42D9-8F27-033CF7335530}" type="presOf" srcId="{102E8DA3-7E82-4356-A28D-2B91F9A8C836}" destId="{5CC0FB34-7D4C-484B-A521-75F59CD11598}" srcOrd="0" destOrd="0" presId="urn:microsoft.com/office/officeart/2005/8/layout/hierarchy2#1"/>
    <dgm:cxn modelId="{06335F84-8B3D-4CCB-B839-13D63CB43E70}" type="presParOf" srcId="{399567EA-3F4F-4929-9FFF-AF8A38C292B5}" destId="{849DB16C-79B8-4CB3-A222-AEBAEEA8E7B4}" srcOrd="0" destOrd="0" presId="urn:microsoft.com/office/officeart/2005/8/layout/hierarchy2#1"/>
    <dgm:cxn modelId="{8BE7C366-035C-4D08-99FB-5E3BC47C7656}" type="presParOf" srcId="{849DB16C-79B8-4CB3-A222-AEBAEEA8E7B4}" destId="{4EA138AC-BE32-49EB-B495-809005506F63}" srcOrd="0" destOrd="0" presId="urn:microsoft.com/office/officeart/2005/8/layout/hierarchy2#1"/>
    <dgm:cxn modelId="{3F5A419F-8DF1-4059-B24A-81FE68CA860B}" type="presParOf" srcId="{849DB16C-79B8-4CB3-A222-AEBAEEA8E7B4}" destId="{DE49BB44-06DE-4B1F-9116-202C3B45FA8B}" srcOrd="1" destOrd="0" presId="urn:microsoft.com/office/officeart/2005/8/layout/hierarchy2#1"/>
    <dgm:cxn modelId="{E2A7A4C8-FA8F-488C-A661-FE4185DA76AF}" type="presParOf" srcId="{DE49BB44-06DE-4B1F-9116-202C3B45FA8B}" destId="{44BAA6DD-D371-490E-9962-93E14DECDE93}" srcOrd="0" destOrd="0" presId="urn:microsoft.com/office/officeart/2005/8/layout/hierarchy2#1"/>
    <dgm:cxn modelId="{E7633675-3377-408E-A99F-8D43EAF623F9}" type="presParOf" srcId="{44BAA6DD-D371-490E-9962-93E14DECDE93}" destId="{F956931F-B8CE-4AF8-BA43-38377076F495}" srcOrd="0" destOrd="0" presId="urn:microsoft.com/office/officeart/2005/8/layout/hierarchy2#1"/>
    <dgm:cxn modelId="{694E0286-41DD-436E-830E-A47E928854CF}" type="presParOf" srcId="{DE49BB44-06DE-4B1F-9116-202C3B45FA8B}" destId="{D9692267-9806-4B05-949A-F70A0D68F741}" srcOrd="1" destOrd="0" presId="urn:microsoft.com/office/officeart/2005/8/layout/hierarchy2#1"/>
    <dgm:cxn modelId="{0C8218C1-B236-4E07-8147-C4435B2A2AA1}" type="presParOf" srcId="{D9692267-9806-4B05-949A-F70A0D68F741}" destId="{A849A0C7-67A5-4FEE-99D6-4D9E260108E1}" srcOrd="0" destOrd="0" presId="urn:microsoft.com/office/officeart/2005/8/layout/hierarchy2#1"/>
    <dgm:cxn modelId="{9458BCA6-294A-4E21-89EB-FB552AA03396}" type="presParOf" srcId="{D9692267-9806-4B05-949A-F70A0D68F741}" destId="{4A5AA102-CAD5-4C14-A233-A7914B6960E2}" srcOrd="1" destOrd="0" presId="urn:microsoft.com/office/officeart/2005/8/layout/hierarchy2#1"/>
    <dgm:cxn modelId="{890F9483-3B00-42A5-B3D2-0E30321C95FF}" type="presParOf" srcId="{4A5AA102-CAD5-4C14-A233-A7914B6960E2}" destId="{5D8C69E9-1616-4F2F-8057-CEEC3D44773C}" srcOrd="0" destOrd="0" presId="urn:microsoft.com/office/officeart/2005/8/layout/hierarchy2#1"/>
    <dgm:cxn modelId="{BC46F42A-1993-4D58-BAC9-A8A1E102C969}" type="presParOf" srcId="{5D8C69E9-1616-4F2F-8057-CEEC3D44773C}" destId="{F9910A16-3625-4FB7-8B3F-CE7A0BC2C52C}" srcOrd="0" destOrd="0" presId="urn:microsoft.com/office/officeart/2005/8/layout/hierarchy2#1"/>
    <dgm:cxn modelId="{D7EE4669-4A66-43D8-B220-DCB56B842AA3}" type="presParOf" srcId="{4A5AA102-CAD5-4C14-A233-A7914B6960E2}" destId="{634DB2B1-0AF3-4E70-9346-E789AF7E9BB7}" srcOrd="1" destOrd="0" presId="urn:microsoft.com/office/officeart/2005/8/layout/hierarchy2#1"/>
    <dgm:cxn modelId="{50AC7EA1-64DE-487F-9443-97EAE697DFAC}" type="presParOf" srcId="{634DB2B1-0AF3-4E70-9346-E789AF7E9BB7}" destId="{5CC0FB34-7D4C-484B-A521-75F59CD11598}" srcOrd="0" destOrd="0" presId="urn:microsoft.com/office/officeart/2005/8/layout/hierarchy2#1"/>
    <dgm:cxn modelId="{B4AD23C8-16FC-4660-8534-DC620F522BBA}" type="presParOf" srcId="{634DB2B1-0AF3-4E70-9346-E789AF7E9BB7}" destId="{161C5D0B-7422-41A9-A8BC-65E242B5DFF1}" srcOrd="1" destOrd="0" presId="urn:microsoft.com/office/officeart/2005/8/layout/hierarchy2#1"/>
    <dgm:cxn modelId="{98215E41-BC10-4DBF-970F-05A9B019ECE4}" type="presParOf" srcId="{4A5AA102-CAD5-4C14-A233-A7914B6960E2}" destId="{969C4FD0-30E8-462D-B2F1-E3C44D03D01E}" srcOrd="2" destOrd="0" presId="urn:microsoft.com/office/officeart/2005/8/layout/hierarchy2#1"/>
    <dgm:cxn modelId="{114C0372-4C13-4DA1-AFDF-07C04E6C3A7D}" type="presParOf" srcId="{969C4FD0-30E8-462D-B2F1-E3C44D03D01E}" destId="{0AA463E3-CFFD-4C18-8D3A-6CFD319A6821}" srcOrd="0" destOrd="0" presId="urn:microsoft.com/office/officeart/2005/8/layout/hierarchy2#1"/>
    <dgm:cxn modelId="{85366108-B66B-418B-A9F0-F7306C09384C}" type="presParOf" srcId="{4A5AA102-CAD5-4C14-A233-A7914B6960E2}" destId="{EC8E0442-D1D5-4941-B9C6-B53F621F8217}" srcOrd="3" destOrd="0" presId="urn:microsoft.com/office/officeart/2005/8/layout/hierarchy2#1"/>
    <dgm:cxn modelId="{CB2E4A9F-A8D0-45CF-BECA-59F751EE8F3E}" type="presParOf" srcId="{EC8E0442-D1D5-4941-B9C6-B53F621F8217}" destId="{5FDF2D5E-5D58-439A-B468-7558E3F0119F}" srcOrd="0" destOrd="0" presId="urn:microsoft.com/office/officeart/2005/8/layout/hierarchy2#1"/>
    <dgm:cxn modelId="{FDAC8F51-B736-49A4-8062-53A78CC206EE}" type="presParOf" srcId="{EC8E0442-D1D5-4941-B9C6-B53F621F8217}" destId="{540B803B-F499-4053-B236-B1AC0988BAE5}" srcOrd="1" destOrd="0" presId="urn:microsoft.com/office/officeart/2005/8/layout/hierarchy2#1"/>
    <dgm:cxn modelId="{F6DAA28B-DB5C-41FB-ABC0-195BD07514F8}" type="presParOf" srcId="{DE49BB44-06DE-4B1F-9116-202C3B45FA8B}" destId="{AA1372C7-EA3F-4260-AD90-1CB995E4020E}" srcOrd="2" destOrd="0" presId="urn:microsoft.com/office/officeart/2005/8/layout/hierarchy2#1"/>
    <dgm:cxn modelId="{CBB7053C-53B7-447B-89F2-88426A369E90}" type="presParOf" srcId="{AA1372C7-EA3F-4260-AD90-1CB995E4020E}" destId="{4BCF82D6-23E5-4FFA-B221-E85A945BB478}" srcOrd="0" destOrd="0" presId="urn:microsoft.com/office/officeart/2005/8/layout/hierarchy2#1"/>
    <dgm:cxn modelId="{581DC62E-B70E-41AF-B9EE-E86FD13FE27A}" type="presParOf" srcId="{DE49BB44-06DE-4B1F-9116-202C3B45FA8B}" destId="{65EA269D-8A29-41CA-9CED-8F40FEAF11CA}" srcOrd="3" destOrd="0" presId="urn:microsoft.com/office/officeart/2005/8/layout/hierarchy2#1"/>
    <dgm:cxn modelId="{E70218E4-BDC7-4D4E-A6CD-60E5F751642F}" type="presParOf" srcId="{65EA269D-8A29-41CA-9CED-8F40FEAF11CA}" destId="{91819D3C-4D97-4526-9EE2-CA88E214BA34}" srcOrd="0" destOrd="0" presId="urn:microsoft.com/office/officeart/2005/8/layout/hierarchy2#1"/>
    <dgm:cxn modelId="{F33682C7-9007-49D5-AC8D-DD388E02ECE3}" type="presParOf" srcId="{65EA269D-8A29-41CA-9CED-8F40FEAF11CA}" destId="{74EAF1E6-59B8-4F20-99BF-CB579877C8E8}" srcOrd="1" destOrd="0" presId="urn:microsoft.com/office/officeart/2005/8/layout/hierarchy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3A9632-C6BB-4348-B74D-744A06573B22}" type="doc">
      <dgm:prSet loTypeId="urn:microsoft.com/office/officeart/2005/8/layout/hierarchy1#2" loCatId="hierarchy" qsTypeId="urn:microsoft.com/office/officeart/2005/8/quickstyle/simple1#3" qsCatId="simple" csTypeId="urn:microsoft.com/office/officeart/2005/8/colors/colorful2#3" csCatId="colorful" phldr="1"/>
      <dgm:spPr/>
      <dgm:t>
        <a:bodyPr/>
        <a:lstStyle/>
        <a:p>
          <a:endParaRPr lang="en-IN"/>
        </a:p>
      </dgm:t>
    </dgm:pt>
    <dgm:pt modelId="{2723D858-28BA-4F17-924F-B73C9F1FBE99}">
      <dgm:prSet phldrT="[Text]"/>
      <dgm:spPr/>
      <dgm:t>
        <a:bodyPr/>
        <a:lstStyle/>
        <a:p>
          <a:r>
            <a:rPr lang="en-US" dirty="0"/>
            <a:t>Characteristics</a:t>
          </a:r>
          <a:endParaRPr lang="en-IN" dirty="0"/>
        </a:p>
      </dgm:t>
    </dgm:pt>
    <dgm:pt modelId="{0BA23A3C-8B03-4069-ADFB-8500F0243E30}" type="parTrans" cxnId="{300443F6-5270-4958-BBCE-D41D70CF774F}">
      <dgm:prSet/>
      <dgm:spPr/>
      <dgm:t>
        <a:bodyPr/>
        <a:lstStyle/>
        <a:p>
          <a:endParaRPr lang="en-IN"/>
        </a:p>
      </dgm:t>
    </dgm:pt>
    <dgm:pt modelId="{041CB135-E564-4471-A2C6-E0D9DD7200E9}" type="sibTrans" cxnId="{300443F6-5270-4958-BBCE-D41D70CF774F}">
      <dgm:prSet/>
      <dgm:spPr/>
      <dgm:t>
        <a:bodyPr/>
        <a:lstStyle/>
        <a:p>
          <a:endParaRPr lang="en-IN"/>
        </a:p>
      </dgm:t>
    </dgm:pt>
    <dgm:pt modelId="{F85F6116-E547-4456-994F-C6F929E60AF9}">
      <dgm:prSet phldrT="[Text]"/>
      <dgm:spPr/>
      <dgm:t>
        <a:bodyPr/>
        <a:lstStyle/>
        <a:p>
          <a:r>
            <a:rPr lang="en-US" dirty="0">
              <a:latin typeface="Open Sans" panose="020B0606030504020204"/>
              <a:ea typeface="Open Sans" panose="020B0606030504020204"/>
              <a:cs typeface="Open Sans" panose="020B0606030504020204"/>
              <a:sym typeface="Open Sans" panose="020B0606030504020204"/>
            </a:rPr>
            <a:t>Describes one main flow of events (main scenarios) and possibly other exceptional flows (alternatives)</a:t>
          </a:r>
          <a:endParaRPr lang="en-IN" dirty="0"/>
        </a:p>
      </dgm:t>
    </dgm:pt>
    <dgm:pt modelId="{5BD7AB4E-32CD-4D98-94EF-EA33FD6A53A3}" type="parTrans" cxnId="{6DD942ED-37EE-44D1-BDB5-F8BB8D128AED}">
      <dgm:prSet/>
      <dgm:spPr/>
      <dgm:t>
        <a:bodyPr/>
        <a:lstStyle/>
        <a:p>
          <a:endParaRPr lang="en-IN"/>
        </a:p>
      </dgm:t>
    </dgm:pt>
    <dgm:pt modelId="{D261BE5A-7A8B-43D8-8495-573664E09FF1}" type="sibTrans" cxnId="{6DD942ED-37EE-44D1-BDB5-F8BB8D128AED}">
      <dgm:prSet/>
      <dgm:spPr/>
      <dgm:t>
        <a:bodyPr/>
        <a:lstStyle/>
        <a:p>
          <a:endParaRPr lang="en-IN"/>
        </a:p>
      </dgm:t>
    </dgm:pt>
    <dgm:pt modelId="{FEBB0C72-82C7-46D6-86C5-DABD56047998}">
      <dgm:prSet phldrT="[Text]" custT="1"/>
      <dgm:spPr/>
      <dgm:t>
        <a:bodyPr/>
        <a:lstStyle/>
        <a:p>
          <a:pPr>
            <a:buNone/>
          </a:pPr>
          <a:r>
            <a:rPr lang="en-IN" sz="1600" dirty="0">
              <a:latin typeface="Open Sans" panose="020B0606030504020204"/>
              <a:ea typeface="Open Sans" panose="020B0606030504020204"/>
              <a:cs typeface="Open Sans" panose="020B0606030504020204"/>
              <a:sym typeface="Open Sans" panose="020B0606030504020204"/>
            </a:rPr>
            <a:t>Organizes functional requirements</a:t>
          </a:r>
          <a:endParaRPr lang="en-IN" sz="1600" dirty="0"/>
        </a:p>
      </dgm:t>
    </dgm:pt>
    <dgm:pt modelId="{9A00571B-AD12-4B22-8B51-2E9AF56C0D93}" type="sibTrans" cxnId="{4DFC69A5-9538-4155-A60C-828866E61C7D}">
      <dgm:prSet/>
      <dgm:spPr/>
      <dgm:t>
        <a:bodyPr/>
        <a:lstStyle/>
        <a:p>
          <a:endParaRPr lang="en-IN"/>
        </a:p>
      </dgm:t>
    </dgm:pt>
    <dgm:pt modelId="{A0D8A5B6-DD73-40C7-A1CB-C19715AAB4EC}" type="parTrans" cxnId="{4DFC69A5-9538-4155-A60C-828866E61C7D}">
      <dgm:prSet/>
      <dgm:spPr/>
      <dgm:t>
        <a:bodyPr/>
        <a:lstStyle/>
        <a:p>
          <a:endParaRPr lang="en-IN"/>
        </a:p>
      </dgm:t>
    </dgm:pt>
    <dgm:pt modelId="{CE1EDE35-72AE-42EC-A610-D675C91E434C}">
      <dgm:prSet phldrT="[Text]" custT="1"/>
      <dgm:spPr/>
      <dgm:t>
        <a:bodyPr/>
        <a:lstStyle/>
        <a:p>
          <a:r>
            <a:rPr lang="en-US" sz="1600" dirty="0">
              <a:latin typeface="Open Sans" panose="020B0606030504020204"/>
              <a:ea typeface="Open Sans" panose="020B0606030504020204"/>
              <a:cs typeface="Open Sans" panose="020B0606030504020204"/>
              <a:sym typeface="Open Sans" panose="020B0606030504020204"/>
            </a:rPr>
            <a:t>Models the goals of system / actor (user) interactions</a:t>
          </a:r>
          <a:endParaRPr lang="en-IN" sz="1600" dirty="0"/>
        </a:p>
      </dgm:t>
    </dgm:pt>
    <dgm:pt modelId="{11CC02A7-26F2-4B89-8FD9-ECB3C2EBB8B8}" type="sibTrans" cxnId="{D1F58479-096E-498D-BA8B-981623E45DA2}">
      <dgm:prSet/>
      <dgm:spPr/>
      <dgm:t>
        <a:bodyPr/>
        <a:lstStyle/>
        <a:p>
          <a:endParaRPr lang="en-IN"/>
        </a:p>
      </dgm:t>
    </dgm:pt>
    <dgm:pt modelId="{475194FC-07A6-40AA-BE2D-D0C299509740}" type="parTrans" cxnId="{D1F58479-096E-498D-BA8B-981623E45DA2}">
      <dgm:prSet/>
      <dgm:spPr/>
      <dgm:t>
        <a:bodyPr/>
        <a:lstStyle/>
        <a:p>
          <a:endParaRPr lang="en-IN"/>
        </a:p>
      </dgm:t>
    </dgm:pt>
    <dgm:pt modelId="{9B46E3C9-0A3F-476C-8C95-34592890DEE1}" type="pres">
      <dgm:prSet presAssocID="{8A3A9632-C6BB-4348-B74D-744A06573B22}" presName="hierChild1" presStyleCnt="0">
        <dgm:presLayoutVars>
          <dgm:chPref val="1"/>
          <dgm:dir/>
          <dgm:animOne val="branch"/>
          <dgm:animLvl val="lvl"/>
          <dgm:resizeHandles/>
        </dgm:presLayoutVars>
      </dgm:prSet>
      <dgm:spPr/>
    </dgm:pt>
    <dgm:pt modelId="{7D7A2395-478E-493D-A35A-667CAAC3CB24}" type="pres">
      <dgm:prSet presAssocID="{2723D858-28BA-4F17-924F-B73C9F1FBE99}" presName="hierRoot1" presStyleCnt="0"/>
      <dgm:spPr/>
    </dgm:pt>
    <dgm:pt modelId="{AFD531E9-2769-4037-BF70-FC85547B91A2}" type="pres">
      <dgm:prSet presAssocID="{2723D858-28BA-4F17-924F-B73C9F1FBE99}" presName="composite" presStyleCnt="0"/>
      <dgm:spPr/>
    </dgm:pt>
    <dgm:pt modelId="{1B2CF72F-5ACC-458B-876C-5825F68CE6CD}" type="pres">
      <dgm:prSet presAssocID="{2723D858-28BA-4F17-924F-B73C9F1FBE99}" presName="background" presStyleLbl="node0" presStyleIdx="0" presStyleCnt="1"/>
      <dgm:spPr/>
    </dgm:pt>
    <dgm:pt modelId="{0A817DE9-CB4A-41D9-B43C-F130EAF244E9}" type="pres">
      <dgm:prSet presAssocID="{2723D858-28BA-4F17-924F-B73C9F1FBE99}" presName="text" presStyleLbl="fgAcc0" presStyleIdx="0" presStyleCnt="1" custScaleX="168174" custLinFactNeighborX="-3078" custLinFactNeighborY="3635">
        <dgm:presLayoutVars>
          <dgm:chPref val="3"/>
        </dgm:presLayoutVars>
      </dgm:prSet>
      <dgm:spPr/>
    </dgm:pt>
    <dgm:pt modelId="{F9E83947-A12D-4D82-8321-007688EEC3F2}" type="pres">
      <dgm:prSet presAssocID="{2723D858-28BA-4F17-924F-B73C9F1FBE99}" presName="hierChild2" presStyleCnt="0"/>
      <dgm:spPr/>
    </dgm:pt>
    <dgm:pt modelId="{32C838AE-3937-4ACB-A478-7A32359A1C04}" type="pres">
      <dgm:prSet presAssocID="{A0D8A5B6-DD73-40C7-A1CB-C19715AAB4EC}" presName="Name10" presStyleLbl="parChTrans1D2" presStyleIdx="0" presStyleCnt="3"/>
      <dgm:spPr/>
    </dgm:pt>
    <dgm:pt modelId="{2651A8EF-E983-457B-9DF4-39C58DC84EC8}" type="pres">
      <dgm:prSet presAssocID="{FEBB0C72-82C7-46D6-86C5-DABD56047998}" presName="hierRoot2" presStyleCnt="0"/>
      <dgm:spPr/>
    </dgm:pt>
    <dgm:pt modelId="{5FDE83D8-E6AF-4186-B765-5647A3A130FE}" type="pres">
      <dgm:prSet presAssocID="{FEBB0C72-82C7-46D6-86C5-DABD56047998}" presName="composite2" presStyleCnt="0"/>
      <dgm:spPr/>
    </dgm:pt>
    <dgm:pt modelId="{B7912FD6-3A79-4CA2-9A7F-ED081A5BE970}" type="pres">
      <dgm:prSet presAssocID="{FEBB0C72-82C7-46D6-86C5-DABD56047998}" presName="background2" presStyleLbl="node2" presStyleIdx="0" presStyleCnt="3"/>
      <dgm:spPr/>
    </dgm:pt>
    <dgm:pt modelId="{6C82C79B-49B1-4A83-9070-685F494E2C68}" type="pres">
      <dgm:prSet presAssocID="{FEBB0C72-82C7-46D6-86C5-DABD56047998}" presName="text2" presStyleLbl="fgAcc2" presStyleIdx="0" presStyleCnt="3" custScaleX="213825" custScaleY="199988" custLinFactNeighborX="-16874" custLinFactNeighborY="17723">
        <dgm:presLayoutVars>
          <dgm:chPref val="3"/>
        </dgm:presLayoutVars>
      </dgm:prSet>
      <dgm:spPr/>
    </dgm:pt>
    <dgm:pt modelId="{A9FDF0FD-ADF4-4C86-888B-112D06D4580A}" type="pres">
      <dgm:prSet presAssocID="{FEBB0C72-82C7-46D6-86C5-DABD56047998}" presName="hierChild3" presStyleCnt="0"/>
      <dgm:spPr/>
    </dgm:pt>
    <dgm:pt modelId="{F5847437-D047-4A0A-BB31-7C9EDB55160F}" type="pres">
      <dgm:prSet presAssocID="{475194FC-07A6-40AA-BE2D-D0C299509740}" presName="Name10" presStyleLbl="parChTrans1D2" presStyleIdx="1" presStyleCnt="3"/>
      <dgm:spPr/>
    </dgm:pt>
    <dgm:pt modelId="{02F2D551-2FAA-40B8-BC86-4109C111DCD0}" type="pres">
      <dgm:prSet presAssocID="{CE1EDE35-72AE-42EC-A610-D675C91E434C}" presName="hierRoot2" presStyleCnt="0"/>
      <dgm:spPr/>
    </dgm:pt>
    <dgm:pt modelId="{E3F8D0AB-84D0-42F3-8AA1-E7A1ED4ECF6A}" type="pres">
      <dgm:prSet presAssocID="{CE1EDE35-72AE-42EC-A610-D675C91E434C}" presName="composite2" presStyleCnt="0"/>
      <dgm:spPr/>
    </dgm:pt>
    <dgm:pt modelId="{ED95F578-16D0-4B7C-883A-A05EAD34D14D}" type="pres">
      <dgm:prSet presAssocID="{CE1EDE35-72AE-42EC-A610-D675C91E434C}" presName="background2" presStyleLbl="node2" presStyleIdx="1" presStyleCnt="3"/>
      <dgm:spPr/>
    </dgm:pt>
    <dgm:pt modelId="{0680A1E7-215C-43EB-AD13-BBC8D510E8CA}" type="pres">
      <dgm:prSet presAssocID="{CE1EDE35-72AE-42EC-A610-D675C91E434C}" presName="text2" presStyleLbl="fgAcc2" presStyleIdx="1" presStyleCnt="3" custScaleX="241163" custScaleY="199184" custLinFactNeighborX="-10279" custLinFactNeighborY="8595">
        <dgm:presLayoutVars>
          <dgm:chPref val="3"/>
        </dgm:presLayoutVars>
      </dgm:prSet>
      <dgm:spPr/>
    </dgm:pt>
    <dgm:pt modelId="{5524B47C-7718-4CD5-8B2D-733471E84E32}" type="pres">
      <dgm:prSet presAssocID="{CE1EDE35-72AE-42EC-A610-D675C91E434C}" presName="hierChild3" presStyleCnt="0"/>
      <dgm:spPr/>
    </dgm:pt>
    <dgm:pt modelId="{67D3842B-F3E3-4727-89FB-3981383EB793}" type="pres">
      <dgm:prSet presAssocID="{5BD7AB4E-32CD-4D98-94EF-EA33FD6A53A3}" presName="Name10" presStyleLbl="parChTrans1D2" presStyleIdx="2" presStyleCnt="3"/>
      <dgm:spPr/>
    </dgm:pt>
    <dgm:pt modelId="{904B167F-1B5B-4725-A972-03E5F1505B97}" type="pres">
      <dgm:prSet presAssocID="{F85F6116-E547-4456-994F-C6F929E60AF9}" presName="hierRoot2" presStyleCnt="0"/>
      <dgm:spPr/>
    </dgm:pt>
    <dgm:pt modelId="{B6515875-7714-4ACF-9D38-719FD76D27A2}" type="pres">
      <dgm:prSet presAssocID="{F85F6116-E547-4456-994F-C6F929E60AF9}" presName="composite2" presStyleCnt="0"/>
      <dgm:spPr/>
    </dgm:pt>
    <dgm:pt modelId="{D8282633-E67A-4123-9E00-69834135A454}" type="pres">
      <dgm:prSet presAssocID="{F85F6116-E547-4456-994F-C6F929E60AF9}" presName="background2" presStyleLbl="node2" presStyleIdx="2" presStyleCnt="3"/>
      <dgm:spPr/>
    </dgm:pt>
    <dgm:pt modelId="{5CCF3A3E-B387-4C01-97EF-3DFB109AE8D2}" type="pres">
      <dgm:prSet presAssocID="{F85F6116-E547-4456-994F-C6F929E60AF9}" presName="text2" presStyleLbl="fgAcc2" presStyleIdx="2" presStyleCnt="3" custScaleX="219607" custScaleY="195989">
        <dgm:presLayoutVars>
          <dgm:chPref val="3"/>
        </dgm:presLayoutVars>
      </dgm:prSet>
      <dgm:spPr/>
    </dgm:pt>
    <dgm:pt modelId="{654FCE4A-E2EA-4727-BAE3-972F6F313805}" type="pres">
      <dgm:prSet presAssocID="{F85F6116-E547-4456-994F-C6F929E60AF9}" presName="hierChild3" presStyleCnt="0"/>
      <dgm:spPr/>
    </dgm:pt>
  </dgm:ptLst>
  <dgm:cxnLst>
    <dgm:cxn modelId="{F5E88F0C-A86D-490A-8582-04B627FF3936}" type="presOf" srcId="{8A3A9632-C6BB-4348-B74D-744A06573B22}" destId="{9B46E3C9-0A3F-476C-8C95-34592890DEE1}" srcOrd="0" destOrd="0" presId="urn:microsoft.com/office/officeart/2005/8/layout/hierarchy1#2"/>
    <dgm:cxn modelId="{3EB93813-7933-4305-984B-7FDECA6414D4}" type="presOf" srcId="{475194FC-07A6-40AA-BE2D-D0C299509740}" destId="{F5847437-D047-4A0A-BB31-7C9EDB55160F}" srcOrd="0" destOrd="0" presId="urn:microsoft.com/office/officeart/2005/8/layout/hierarchy1#2"/>
    <dgm:cxn modelId="{37375D6A-CC03-4E79-A774-345A845B80BA}" type="presOf" srcId="{FEBB0C72-82C7-46D6-86C5-DABD56047998}" destId="{6C82C79B-49B1-4A83-9070-685F494E2C68}" srcOrd="0" destOrd="0" presId="urn:microsoft.com/office/officeart/2005/8/layout/hierarchy1#2"/>
    <dgm:cxn modelId="{229A1752-0150-4082-B1B8-4F38A21B60CD}" type="presOf" srcId="{F85F6116-E547-4456-994F-C6F929E60AF9}" destId="{5CCF3A3E-B387-4C01-97EF-3DFB109AE8D2}" srcOrd="0" destOrd="0" presId="urn:microsoft.com/office/officeart/2005/8/layout/hierarchy1#2"/>
    <dgm:cxn modelId="{D1F58479-096E-498D-BA8B-981623E45DA2}" srcId="{2723D858-28BA-4F17-924F-B73C9F1FBE99}" destId="{CE1EDE35-72AE-42EC-A610-D675C91E434C}" srcOrd="1" destOrd="0" parTransId="{475194FC-07A6-40AA-BE2D-D0C299509740}" sibTransId="{11CC02A7-26F2-4B89-8FD9-ECB3C2EBB8B8}"/>
    <dgm:cxn modelId="{616102A2-BB0B-49C6-9004-039C49CB47E3}" type="presOf" srcId="{CE1EDE35-72AE-42EC-A610-D675C91E434C}" destId="{0680A1E7-215C-43EB-AD13-BBC8D510E8CA}" srcOrd="0" destOrd="0" presId="urn:microsoft.com/office/officeart/2005/8/layout/hierarchy1#2"/>
    <dgm:cxn modelId="{681AE8A2-33DB-40CD-8EDE-AB6561F5DBDB}" type="presOf" srcId="{A0D8A5B6-DD73-40C7-A1CB-C19715AAB4EC}" destId="{32C838AE-3937-4ACB-A478-7A32359A1C04}" srcOrd="0" destOrd="0" presId="urn:microsoft.com/office/officeart/2005/8/layout/hierarchy1#2"/>
    <dgm:cxn modelId="{0F1FE4A3-E7D4-4F3A-AB9F-D2E151E8D09E}" type="presOf" srcId="{5BD7AB4E-32CD-4D98-94EF-EA33FD6A53A3}" destId="{67D3842B-F3E3-4727-89FB-3981383EB793}" srcOrd="0" destOrd="0" presId="urn:microsoft.com/office/officeart/2005/8/layout/hierarchy1#2"/>
    <dgm:cxn modelId="{4DFC69A5-9538-4155-A60C-828866E61C7D}" srcId="{2723D858-28BA-4F17-924F-B73C9F1FBE99}" destId="{FEBB0C72-82C7-46D6-86C5-DABD56047998}" srcOrd="0" destOrd="0" parTransId="{A0D8A5B6-DD73-40C7-A1CB-C19715AAB4EC}" sibTransId="{9A00571B-AD12-4B22-8B51-2E9AF56C0D93}"/>
    <dgm:cxn modelId="{6DD942ED-37EE-44D1-BDB5-F8BB8D128AED}" srcId="{2723D858-28BA-4F17-924F-B73C9F1FBE99}" destId="{F85F6116-E547-4456-994F-C6F929E60AF9}" srcOrd="2" destOrd="0" parTransId="{5BD7AB4E-32CD-4D98-94EF-EA33FD6A53A3}" sibTransId="{D261BE5A-7A8B-43D8-8495-573664E09FF1}"/>
    <dgm:cxn modelId="{300443F6-5270-4958-BBCE-D41D70CF774F}" srcId="{8A3A9632-C6BB-4348-B74D-744A06573B22}" destId="{2723D858-28BA-4F17-924F-B73C9F1FBE99}" srcOrd="0" destOrd="0" parTransId="{0BA23A3C-8B03-4069-ADFB-8500F0243E30}" sibTransId="{041CB135-E564-4471-A2C6-E0D9DD7200E9}"/>
    <dgm:cxn modelId="{B5E455F8-B217-46FF-B26B-C7A6459D340C}" type="presOf" srcId="{2723D858-28BA-4F17-924F-B73C9F1FBE99}" destId="{0A817DE9-CB4A-41D9-B43C-F130EAF244E9}" srcOrd="0" destOrd="0" presId="urn:microsoft.com/office/officeart/2005/8/layout/hierarchy1#2"/>
    <dgm:cxn modelId="{36C5C19E-4AAE-4E9A-8B6B-FEEC67C667DD}" type="presParOf" srcId="{9B46E3C9-0A3F-476C-8C95-34592890DEE1}" destId="{7D7A2395-478E-493D-A35A-667CAAC3CB24}" srcOrd="0" destOrd="0" presId="urn:microsoft.com/office/officeart/2005/8/layout/hierarchy1#2"/>
    <dgm:cxn modelId="{D3B5C456-E534-4579-A6F9-30C3B93AAC97}" type="presParOf" srcId="{7D7A2395-478E-493D-A35A-667CAAC3CB24}" destId="{AFD531E9-2769-4037-BF70-FC85547B91A2}" srcOrd="0" destOrd="0" presId="urn:microsoft.com/office/officeart/2005/8/layout/hierarchy1#2"/>
    <dgm:cxn modelId="{6DD7EEF3-67AB-49DE-AA17-DD8F5C2062CC}" type="presParOf" srcId="{AFD531E9-2769-4037-BF70-FC85547B91A2}" destId="{1B2CF72F-5ACC-458B-876C-5825F68CE6CD}" srcOrd="0" destOrd="0" presId="urn:microsoft.com/office/officeart/2005/8/layout/hierarchy1#2"/>
    <dgm:cxn modelId="{EF3844E6-21C2-407F-93B0-0A71E3C7D482}" type="presParOf" srcId="{AFD531E9-2769-4037-BF70-FC85547B91A2}" destId="{0A817DE9-CB4A-41D9-B43C-F130EAF244E9}" srcOrd="1" destOrd="0" presId="urn:microsoft.com/office/officeart/2005/8/layout/hierarchy1#2"/>
    <dgm:cxn modelId="{151B5A57-BF0E-4771-B542-ED29AAC2A1DC}" type="presParOf" srcId="{7D7A2395-478E-493D-A35A-667CAAC3CB24}" destId="{F9E83947-A12D-4D82-8321-007688EEC3F2}" srcOrd="1" destOrd="0" presId="urn:microsoft.com/office/officeart/2005/8/layout/hierarchy1#2"/>
    <dgm:cxn modelId="{223DAA15-69E2-4CBF-B75E-F514542FE957}" type="presParOf" srcId="{F9E83947-A12D-4D82-8321-007688EEC3F2}" destId="{32C838AE-3937-4ACB-A478-7A32359A1C04}" srcOrd="0" destOrd="0" presId="urn:microsoft.com/office/officeart/2005/8/layout/hierarchy1#2"/>
    <dgm:cxn modelId="{C1861263-DAE2-4E52-B006-DB8D8A7EB7A8}" type="presParOf" srcId="{F9E83947-A12D-4D82-8321-007688EEC3F2}" destId="{2651A8EF-E983-457B-9DF4-39C58DC84EC8}" srcOrd="1" destOrd="0" presId="urn:microsoft.com/office/officeart/2005/8/layout/hierarchy1#2"/>
    <dgm:cxn modelId="{EB457C93-D9F5-4F73-913C-94788E8C728F}" type="presParOf" srcId="{2651A8EF-E983-457B-9DF4-39C58DC84EC8}" destId="{5FDE83D8-E6AF-4186-B765-5647A3A130FE}" srcOrd="0" destOrd="0" presId="urn:microsoft.com/office/officeart/2005/8/layout/hierarchy1#2"/>
    <dgm:cxn modelId="{9736535A-134F-4D69-BF4A-797E4BF5CFF3}" type="presParOf" srcId="{5FDE83D8-E6AF-4186-B765-5647A3A130FE}" destId="{B7912FD6-3A79-4CA2-9A7F-ED081A5BE970}" srcOrd="0" destOrd="0" presId="urn:microsoft.com/office/officeart/2005/8/layout/hierarchy1#2"/>
    <dgm:cxn modelId="{288BE7E0-BFD9-4A0B-AD8B-0EE356899CCF}" type="presParOf" srcId="{5FDE83D8-E6AF-4186-B765-5647A3A130FE}" destId="{6C82C79B-49B1-4A83-9070-685F494E2C68}" srcOrd="1" destOrd="0" presId="urn:microsoft.com/office/officeart/2005/8/layout/hierarchy1#2"/>
    <dgm:cxn modelId="{631FDEEC-F26C-4A6F-82A8-E864CDF47FBB}" type="presParOf" srcId="{2651A8EF-E983-457B-9DF4-39C58DC84EC8}" destId="{A9FDF0FD-ADF4-4C86-888B-112D06D4580A}" srcOrd="1" destOrd="0" presId="urn:microsoft.com/office/officeart/2005/8/layout/hierarchy1#2"/>
    <dgm:cxn modelId="{FB71A779-37CA-4A39-AD8C-ED0AE67A4577}" type="presParOf" srcId="{F9E83947-A12D-4D82-8321-007688EEC3F2}" destId="{F5847437-D047-4A0A-BB31-7C9EDB55160F}" srcOrd="2" destOrd="0" presId="urn:microsoft.com/office/officeart/2005/8/layout/hierarchy1#2"/>
    <dgm:cxn modelId="{F1368F31-9342-4758-B152-DF305E5BF375}" type="presParOf" srcId="{F9E83947-A12D-4D82-8321-007688EEC3F2}" destId="{02F2D551-2FAA-40B8-BC86-4109C111DCD0}" srcOrd="3" destOrd="0" presId="urn:microsoft.com/office/officeart/2005/8/layout/hierarchy1#2"/>
    <dgm:cxn modelId="{A86A0953-431D-4CFD-80C6-12D777948E71}" type="presParOf" srcId="{02F2D551-2FAA-40B8-BC86-4109C111DCD0}" destId="{E3F8D0AB-84D0-42F3-8AA1-E7A1ED4ECF6A}" srcOrd="0" destOrd="0" presId="urn:microsoft.com/office/officeart/2005/8/layout/hierarchy1#2"/>
    <dgm:cxn modelId="{1DF2F39B-5AAE-4CDF-AEFE-58ACCCC75C9E}" type="presParOf" srcId="{E3F8D0AB-84D0-42F3-8AA1-E7A1ED4ECF6A}" destId="{ED95F578-16D0-4B7C-883A-A05EAD34D14D}" srcOrd="0" destOrd="0" presId="urn:microsoft.com/office/officeart/2005/8/layout/hierarchy1#2"/>
    <dgm:cxn modelId="{4A7EB16F-CE53-4E4A-A7EA-023407BCC2AF}" type="presParOf" srcId="{E3F8D0AB-84D0-42F3-8AA1-E7A1ED4ECF6A}" destId="{0680A1E7-215C-43EB-AD13-BBC8D510E8CA}" srcOrd="1" destOrd="0" presId="urn:microsoft.com/office/officeart/2005/8/layout/hierarchy1#2"/>
    <dgm:cxn modelId="{0CC8B0DF-9B10-45AC-BBBA-5F11887CC20E}" type="presParOf" srcId="{02F2D551-2FAA-40B8-BC86-4109C111DCD0}" destId="{5524B47C-7718-4CD5-8B2D-733471E84E32}" srcOrd="1" destOrd="0" presId="urn:microsoft.com/office/officeart/2005/8/layout/hierarchy1#2"/>
    <dgm:cxn modelId="{BBFB2215-D1D5-4CF4-A0F8-149250BE5EC9}" type="presParOf" srcId="{F9E83947-A12D-4D82-8321-007688EEC3F2}" destId="{67D3842B-F3E3-4727-89FB-3981383EB793}" srcOrd="4" destOrd="0" presId="urn:microsoft.com/office/officeart/2005/8/layout/hierarchy1#2"/>
    <dgm:cxn modelId="{564BEA77-3434-4E56-B58B-092903FBA621}" type="presParOf" srcId="{F9E83947-A12D-4D82-8321-007688EEC3F2}" destId="{904B167F-1B5B-4725-A972-03E5F1505B97}" srcOrd="5" destOrd="0" presId="urn:microsoft.com/office/officeart/2005/8/layout/hierarchy1#2"/>
    <dgm:cxn modelId="{58382C58-BC51-4A16-9855-8FB2EA20B212}" type="presParOf" srcId="{904B167F-1B5B-4725-A972-03E5F1505B97}" destId="{B6515875-7714-4ACF-9D38-719FD76D27A2}" srcOrd="0" destOrd="0" presId="urn:microsoft.com/office/officeart/2005/8/layout/hierarchy1#2"/>
    <dgm:cxn modelId="{98C97382-3BC9-4028-B466-C32B15566D4F}" type="presParOf" srcId="{B6515875-7714-4ACF-9D38-719FD76D27A2}" destId="{D8282633-E67A-4123-9E00-69834135A454}" srcOrd="0" destOrd="0" presId="urn:microsoft.com/office/officeart/2005/8/layout/hierarchy1#2"/>
    <dgm:cxn modelId="{39EF0C8F-7474-4889-A99E-11847E4E5501}" type="presParOf" srcId="{B6515875-7714-4ACF-9D38-719FD76D27A2}" destId="{5CCF3A3E-B387-4C01-97EF-3DFB109AE8D2}" srcOrd="1" destOrd="0" presId="urn:microsoft.com/office/officeart/2005/8/layout/hierarchy1#2"/>
    <dgm:cxn modelId="{F0131C53-D1E2-4ADC-B4F4-CED04A96CE28}" type="presParOf" srcId="{904B167F-1B5B-4725-A972-03E5F1505B97}" destId="{654FCE4A-E2EA-4727-BAE3-972F6F313805}" srcOrd="1" destOrd="0" presId="urn:microsoft.com/office/officeart/2005/8/layout/hierarchy1#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3842B-F3E3-4727-89FB-3981383EB793}">
      <dsp:nvSpPr>
        <dsp:cNvPr id="0" name=""/>
        <dsp:cNvSpPr/>
      </dsp:nvSpPr>
      <dsp:spPr>
        <a:xfrm>
          <a:off x="4032475" y="795180"/>
          <a:ext cx="1529027" cy="363839"/>
        </a:xfrm>
        <a:custGeom>
          <a:avLst/>
          <a:gdLst/>
          <a:ahLst/>
          <a:cxnLst/>
          <a:rect l="0" t="0" r="0" b="0"/>
          <a:pathLst>
            <a:path>
              <a:moveTo>
                <a:pt x="0" y="0"/>
              </a:moveTo>
              <a:lnTo>
                <a:pt x="0" y="247945"/>
              </a:lnTo>
              <a:lnTo>
                <a:pt x="1529027" y="247945"/>
              </a:lnTo>
              <a:lnTo>
                <a:pt x="1529027" y="363839"/>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847437-D047-4A0A-BB31-7C9EDB55160F}">
      <dsp:nvSpPr>
        <dsp:cNvPr id="0" name=""/>
        <dsp:cNvSpPr/>
      </dsp:nvSpPr>
      <dsp:spPr>
        <a:xfrm>
          <a:off x="3986755" y="795180"/>
          <a:ext cx="91440" cy="363839"/>
        </a:xfrm>
        <a:custGeom>
          <a:avLst/>
          <a:gdLst/>
          <a:ahLst/>
          <a:cxnLst/>
          <a:rect l="0" t="0" r="0" b="0"/>
          <a:pathLst>
            <a:path>
              <a:moveTo>
                <a:pt x="45720" y="0"/>
              </a:moveTo>
              <a:lnTo>
                <a:pt x="45720" y="363839"/>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C838AE-3937-4ACB-A478-7A32359A1C04}">
      <dsp:nvSpPr>
        <dsp:cNvPr id="0" name=""/>
        <dsp:cNvSpPr/>
      </dsp:nvSpPr>
      <dsp:spPr>
        <a:xfrm>
          <a:off x="2503447" y="795180"/>
          <a:ext cx="1529027" cy="363839"/>
        </a:xfrm>
        <a:custGeom>
          <a:avLst/>
          <a:gdLst/>
          <a:ahLst/>
          <a:cxnLst/>
          <a:rect l="0" t="0" r="0" b="0"/>
          <a:pathLst>
            <a:path>
              <a:moveTo>
                <a:pt x="1529027" y="0"/>
              </a:moveTo>
              <a:lnTo>
                <a:pt x="1529027" y="247945"/>
              </a:lnTo>
              <a:lnTo>
                <a:pt x="0" y="247945"/>
              </a:lnTo>
              <a:lnTo>
                <a:pt x="0" y="363839"/>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CF72F-5ACC-458B-876C-5825F68CE6CD}">
      <dsp:nvSpPr>
        <dsp:cNvPr id="0" name=""/>
        <dsp:cNvSpPr/>
      </dsp:nvSpPr>
      <dsp:spPr>
        <a:xfrm>
          <a:off x="3406963" y="780"/>
          <a:ext cx="1251022" cy="79439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17DE9-CB4A-41D9-B43C-F130EAF244E9}">
      <dsp:nvSpPr>
        <dsp:cNvPr id="0" name=""/>
        <dsp:cNvSpPr/>
      </dsp:nvSpPr>
      <dsp:spPr>
        <a:xfrm>
          <a:off x="3545966" y="132833"/>
          <a:ext cx="1251022" cy="79439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Purpose</a:t>
          </a:r>
          <a:endParaRPr lang="en-IN" sz="1300" kern="1200" dirty="0"/>
        </a:p>
      </dsp:txBody>
      <dsp:txXfrm>
        <a:off x="3569233" y="156100"/>
        <a:ext cx="1204488" cy="747865"/>
      </dsp:txXfrm>
    </dsp:sp>
    <dsp:sp modelId="{B7912FD6-3A79-4CA2-9A7F-ED081A5BE970}">
      <dsp:nvSpPr>
        <dsp:cNvPr id="0" name=""/>
        <dsp:cNvSpPr/>
      </dsp:nvSpPr>
      <dsp:spPr>
        <a:xfrm>
          <a:off x="1877936" y="1159019"/>
          <a:ext cx="1251022" cy="7943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2C79B-49B1-4A83-9070-685F494E2C68}">
      <dsp:nvSpPr>
        <dsp:cNvPr id="0" name=""/>
        <dsp:cNvSpPr/>
      </dsp:nvSpPr>
      <dsp:spPr>
        <a:xfrm>
          <a:off x="2016938" y="1291071"/>
          <a:ext cx="1251022" cy="79439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Development</a:t>
          </a:r>
          <a:endParaRPr lang="en-IN" sz="1300" kern="1200" dirty="0"/>
        </a:p>
      </dsp:txBody>
      <dsp:txXfrm>
        <a:off x="2040205" y="1314338"/>
        <a:ext cx="1204488" cy="747865"/>
      </dsp:txXfrm>
    </dsp:sp>
    <dsp:sp modelId="{ED95F578-16D0-4B7C-883A-A05EAD34D14D}">
      <dsp:nvSpPr>
        <dsp:cNvPr id="0" name=""/>
        <dsp:cNvSpPr/>
      </dsp:nvSpPr>
      <dsp:spPr>
        <a:xfrm>
          <a:off x="3406963" y="1159019"/>
          <a:ext cx="1251022" cy="7943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80A1E7-215C-43EB-AD13-BBC8D510E8CA}">
      <dsp:nvSpPr>
        <dsp:cNvPr id="0" name=""/>
        <dsp:cNvSpPr/>
      </dsp:nvSpPr>
      <dsp:spPr>
        <a:xfrm>
          <a:off x="3545966" y="1291071"/>
          <a:ext cx="1251022" cy="79439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Maintenance</a:t>
          </a:r>
          <a:endParaRPr lang="en-IN" sz="1300" kern="1200" dirty="0"/>
        </a:p>
      </dsp:txBody>
      <dsp:txXfrm>
        <a:off x="3569233" y="1314338"/>
        <a:ext cx="1204488" cy="747865"/>
      </dsp:txXfrm>
    </dsp:sp>
    <dsp:sp modelId="{D8282633-E67A-4123-9E00-69834135A454}">
      <dsp:nvSpPr>
        <dsp:cNvPr id="0" name=""/>
        <dsp:cNvSpPr/>
      </dsp:nvSpPr>
      <dsp:spPr>
        <a:xfrm>
          <a:off x="4935991" y="1159019"/>
          <a:ext cx="1251022" cy="7943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CF3A3E-B387-4C01-97EF-3DFB109AE8D2}">
      <dsp:nvSpPr>
        <dsp:cNvPr id="0" name=""/>
        <dsp:cNvSpPr/>
      </dsp:nvSpPr>
      <dsp:spPr>
        <a:xfrm>
          <a:off x="5074994" y="1291071"/>
          <a:ext cx="1251022" cy="794399"/>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Visualize</a:t>
          </a:r>
          <a:endParaRPr lang="en-IN" sz="1300" kern="1200" dirty="0"/>
        </a:p>
      </dsp:txBody>
      <dsp:txXfrm>
        <a:off x="5098261" y="1314338"/>
        <a:ext cx="1204488" cy="747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138AC-BE32-49EB-B495-809005506F63}">
      <dsp:nvSpPr>
        <dsp:cNvPr id="0" name=""/>
        <dsp:cNvSpPr/>
      </dsp:nvSpPr>
      <dsp:spPr>
        <a:xfrm>
          <a:off x="1134" y="1002352"/>
          <a:ext cx="2053839" cy="83942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Relationship</a:t>
          </a:r>
          <a:endParaRPr lang="en-IN" sz="2000" kern="1200" dirty="0"/>
        </a:p>
      </dsp:txBody>
      <dsp:txXfrm>
        <a:off x="25720" y="1026938"/>
        <a:ext cx="2004667" cy="790253"/>
      </dsp:txXfrm>
    </dsp:sp>
    <dsp:sp modelId="{44BAA6DD-D371-490E-9962-93E14DECDE93}">
      <dsp:nvSpPr>
        <dsp:cNvPr id="0" name=""/>
        <dsp:cNvSpPr/>
      </dsp:nvSpPr>
      <dsp:spPr>
        <a:xfrm rot="19457599">
          <a:off x="1977241" y="1148738"/>
          <a:ext cx="827004" cy="63984"/>
        </a:xfrm>
        <a:custGeom>
          <a:avLst/>
          <a:gdLst/>
          <a:ahLst/>
          <a:cxnLst/>
          <a:rect l="0" t="0" r="0" b="0"/>
          <a:pathLst>
            <a:path>
              <a:moveTo>
                <a:pt x="0" y="31992"/>
              </a:moveTo>
              <a:lnTo>
                <a:pt x="827004" y="31992"/>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370069" y="1160055"/>
        <a:ext cx="41350" cy="41350"/>
      </dsp:txXfrm>
    </dsp:sp>
    <dsp:sp modelId="{A849A0C7-67A5-4FEE-99D6-4D9E260108E1}">
      <dsp:nvSpPr>
        <dsp:cNvPr id="0" name=""/>
        <dsp:cNvSpPr/>
      </dsp:nvSpPr>
      <dsp:spPr>
        <a:xfrm>
          <a:off x="2726514" y="519682"/>
          <a:ext cx="1678851" cy="83942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Association</a:t>
          </a:r>
          <a:endParaRPr lang="en-IN" sz="2000" kern="1200" dirty="0"/>
        </a:p>
      </dsp:txBody>
      <dsp:txXfrm>
        <a:off x="2751100" y="544268"/>
        <a:ext cx="1629679" cy="790253"/>
      </dsp:txXfrm>
    </dsp:sp>
    <dsp:sp modelId="{5D8C69E9-1616-4F2F-8057-CEEC3D44773C}">
      <dsp:nvSpPr>
        <dsp:cNvPr id="0" name=""/>
        <dsp:cNvSpPr/>
      </dsp:nvSpPr>
      <dsp:spPr>
        <a:xfrm rot="19457599">
          <a:off x="4327633" y="666068"/>
          <a:ext cx="827004" cy="63984"/>
        </a:xfrm>
        <a:custGeom>
          <a:avLst/>
          <a:gdLst/>
          <a:ahLst/>
          <a:cxnLst/>
          <a:rect l="0" t="0" r="0" b="0"/>
          <a:pathLst>
            <a:path>
              <a:moveTo>
                <a:pt x="0" y="31992"/>
              </a:moveTo>
              <a:lnTo>
                <a:pt x="827004" y="3199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720460" y="677385"/>
        <a:ext cx="41350" cy="41350"/>
      </dsp:txXfrm>
    </dsp:sp>
    <dsp:sp modelId="{5CC0FB34-7D4C-484B-A521-75F59CD11598}">
      <dsp:nvSpPr>
        <dsp:cNvPr id="0" name=""/>
        <dsp:cNvSpPr/>
      </dsp:nvSpPr>
      <dsp:spPr>
        <a:xfrm>
          <a:off x="5076906" y="37013"/>
          <a:ext cx="1678851" cy="83942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Aggregation</a:t>
          </a:r>
          <a:endParaRPr lang="en-IN" sz="2000" kern="1200" dirty="0"/>
        </a:p>
      </dsp:txBody>
      <dsp:txXfrm>
        <a:off x="5101492" y="61599"/>
        <a:ext cx="1629679" cy="790253"/>
      </dsp:txXfrm>
    </dsp:sp>
    <dsp:sp modelId="{969C4FD0-30E8-462D-B2F1-E3C44D03D01E}">
      <dsp:nvSpPr>
        <dsp:cNvPr id="0" name=""/>
        <dsp:cNvSpPr/>
      </dsp:nvSpPr>
      <dsp:spPr>
        <a:xfrm rot="2142401">
          <a:off x="4327633" y="1148738"/>
          <a:ext cx="827004" cy="63984"/>
        </a:xfrm>
        <a:custGeom>
          <a:avLst/>
          <a:gdLst/>
          <a:ahLst/>
          <a:cxnLst/>
          <a:rect l="0" t="0" r="0" b="0"/>
          <a:pathLst>
            <a:path>
              <a:moveTo>
                <a:pt x="0" y="31992"/>
              </a:moveTo>
              <a:lnTo>
                <a:pt x="827004" y="31992"/>
              </a:lnTo>
            </a:path>
          </a:pathLst>
        </a:custGeom>
        <a:noFill/>
        <a:ln w="127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720460" y="1160055"/>
        <a:ext cx="41350" cy="41350"/>
      </dsp:txXfrm>
    </dsp:sp>
    <dsp:sp modelId="{5FDF2D5E-5D58-439A-B468-7558E3F0119F}">
      <dsp:nvSpPr>
        <dsp:cNvPr id="0" name=""/>
        <dsp:cNvSpPr/>
      </dsp:nvSpPr>
      <dsp:spPr>
        <a:xfrm>
          <a:off x="5076906" y="1002352"/>
          <a:ext cx="1678851" cy="83942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Composition</a:t>
          </a:r>
          <a:endParaRPr lang="en-IN" sz="2000" kern="1200" dirty="0"/>
        </a:p>
      </dsp:txBody>
      <dsp:txXfrm>
        <a:off x="5101492" y="1026938"/>
        <a:ext cx="1629679" cy="790253"/>
      </dsp:txXfrm>
    </dsp:sp>
    <dsp:sp modelId="{AA1372C7-EA3F-4260-AD90-1CB995E4020E}">
      <dsp:nvSpPr>
        <dsp:cNvPr id="0" name=""/>
        <dsp:cNvSpPr/>
      </dsp:nvSpPr>
      <dsp:spPr>
        <a:xfrm rot="2142401">
          <a:off x="1977241" y="1631408"/>
          <a:ext cx="827004" cy="63984"/>
        </a:xfrm>
        <a:custGeom>
          <a:avLst/>
          <a:gdLst/>
          <a:ahLst/>
          <a:cxnLst/>
          <a:rect l="0" t="0" r="0" b="0"/>
          <a:pathLst>
            <a:path>
              <a:moveTo>
                <a:pt x="0" y="31992"/>
              </a:moveTo>
              <a:lnTo>
                <a:pt x="827004" y="31992"/>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370069" y="1642725"/>
        <a:ext cx="41350" cy="41350"/>
      </dsp:txXfrm>
    </dsp:sp>
    <dsp:sp modelId="{91819D3C-4D97-4526-9EE2-CA88E214BA34}">
      <dsp:nvSpPr>
        <dsp:cNvPr id="0" name=""/>
        <dsp:cNvSpPr/>
      </dsp:nvSpPr>
      <dsp:spPr>
        <a:xfrm>
          <a:off x="2726514" y="1485022"/>
          <a:ext cx="1678851" cy="83942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Inheritance</a:t>
          </a:r>
          <a:endParaRPr lang="en-IN" sz="2000" kern="1200" dirty="0"/>
        </a:p>
      </dsp:txBody>
      <dsp:txXfrm>
        <a:off x="2751100" y="1509608"/>
        <a:ext cx="1629679" cy="7902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3842B-F3E3-4727-89FB-3981383EB793}">
      <dsp:nvSpPr>
        <dsp:cNvPr id="0" name=""/>
        <dsp:cNvSpPr/>
      </dsp:nvSpPr>
      <dsp:spPr>
        <a:xfrm>
          <a:off x="4470176" y="777865"/>
          <a:ext cx="2981425" cy="315782"/>
        </a:xfrm>
        <a:custGeom>
          <a:avLst/>
          <a:gdLst/>
          <a:ahLst/>
          <a:cxnLst/>
          <a:rect l="0" t="0" r="0" b="0"/>
          <a:pathLst>
            <a:path>
              <a:moveTo>
                <a:pt x="0" y="0"/>
              </a:moveTo>
              <a:lnTo>
                <a:pt x="0" y="206525"/>
              </a:lnTo>
              <a:lnTo>
                <a:pt x="2981425" y="206525"/>
              </a:lnTo>
              <a:lnTo>
                <a:pt x="2981425" y="315782"/>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847437-D047-4A0A-BB31-7C9EDB55160F}">
      <dsp:nvSpPr>
        <dsp:cNvPr id="0" name=""/>
        <dsp:cNvSpPr/>
      </dsp:nvSpPr>
      <dsp:spPr>
        <a:xfrm>
          <a:off x="4351152" y="777865"/>
          <a:ext cx="119023" cy="323534"/>
        </a:xfrm>
        <a:custGeom>
          <a:avLst/>
          <a:gdLst/>
          <a:ahLst/>
          <a:cxnLst/>
          <a:rect l="0" t="0" r="0" b="0"/>
          <a:pathLst>
            <a:path>
              <a:moveTo>
                <a:pt x="119023" y="0"/>
              </a:moveTo>
              <a:lnTo>
                <a:pt x="119023" y="214277"/>
              </a:lnTo>
              <a:lnTo>
                <a:pt x="0" y="214277"/>
              </a:lnTo>
              <a:lnTo>
                <a:pt x="0" y="323534"/>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C838AE-3937-4ACB-A478-7A32359A1C04}">
      <dsp:nvSpPr>
        <dsp:cNvPr id="0" name=""/>
        <dsp:cNvSpPr/>
      </dsp:nvSpPr>
      <dsp:spPr>
        <a:xfrm>
          <a:off x="1328247" y="777865"/>
          <a:ext cx="3141928" cy="317513"/>
        </a:xfrm>
        <a:custGeom>
          <a:avLst/>
          <a:gdLst/>
          <a:ahLst/>
          <a:cxnLst/>
          <a:rect l="0" t="0" r="0" b="0"/>
          <a:pathLst>
            <a:path>
              <a:moveTo>
                <a:pt x="3141928" y="0"/>
              </a:moveTo>
              <a:lnTo>
                <a:pt x="3141928" y="208256"/>
              </a:lnTo>
              <a:lnTo>
                <a:pt x="0" y="208256"/>
              </a:lnTo>
              <a:lnTo>
                <a:pt x="0" y="317513"/>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2CF72F-5ACC-458B-876C-5825F68CE6CD}">
      <dsp:nvSpPr>
        <dsp:cNvPr id="0" name=""/>
        <dsp:cNvSpPr/>
      </dsp:nvSpPr>
      <dsp:spPr>
        <a:xfrm>
          <a:off x="3478464" y="28954"/>
          <a:ext cx="1983424" cy="7489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817DE9-CB4A-41D9-B43C-F130EAF244E9}">
      <dsp:nvSpPr>
        <dsp:cNvPr id="0" name=""/>
        <dsp:cNvSpPr/>
      </dsp:nvSpPr>
      <dsp:spPr>
        <a:xfrm>
          <a:off x="3609507" y="153445"/>
          <a:ext cx="1983424" cy="7489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Characteristics</a:t>
          </a:r>
          <a:endParaRPr lang="en-IN" sz="1600" kern="1200" dirty="0"/>
        </a:p>
      </dsp:txBody>
      <dsp:txXfrm>
        <a:off x="3631442" y="175380"/>
        <a:ext cx="1939554" cy="705041"/>
      </dsp:txXfrm>
    </dsp:sp>
    <dsp:sp modelId="{B7912FD6-3A79-4CA2-9A7F-ED081A5BE970}">
      <dsp:nvSpPr>
        <dsp:cNvPr id="0" name=""/>
        <dsp:cNvSpPr/>
      </dsp:nvSpPr>
      <dsp:spPr>
        <a:xfrm>
          <a:off x="67334" y="1095379"/>
          <a:ext cx="2521827" cy="149773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82C79B-49B1-4A83-9070-685F494E2C68}">
      <dsp:nvSpPr>
        <dsp:cNvPr id="0" name=""/>
        <dsp:cNvSpPr/>
      </dsp:nvSpPr>
      <dsp:spPr>
        <a:xfrm>
          <a:off x="198377" y="1219870"/>
          <a:ext cx="2521827" cy="1497733"/>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Open Sans" panose="020B0606030504020204"/>
              <a:ea typeface="Open Sans" panose="020B0606030504020204"/>
              <a:cs typeface="Open Sans" panose="020B0606030504020204"/>
              <a:sym typeface="Open Sans" panose="020B0606030504020204"/>
            </a:rPr>
            <a:t>Organizes functional requirements</a:t>
          </a:r>
          <a:endParaRPr lang="en-IN" sz="1600" kern="1200" dirty="0"/>
        </a:p>
      </dsp:txBody>
      <dsp:txXfrm>
        <a:off x="242244" y="1263737"/>
        <a:ext cx="2434093" cy="1409999"/>
      </dsp:txXfrm>
    </dsp:sp>
    <dsp:sp modelId="{ED95F578-16D0-4B7C-883A-A05EAD34D14D}">
      <dsp:nvSpPr>
        <dsp:cNvPr id="0" name=""/>
        <dsp:cNvSpPr/>
      </dsp:nvSpPr>
      <dsp:spPr>
        <a:xfrm>
          <a:off x="2929028" y="1101400"/>
          <a:ext cx="2844248" cy="149171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80A1E7-215C-43EB-AD13-BBC8D510E8CA}">
      <dsp:nvSpPr>
        <dsp:cNvPr id="0" name=""/>
        <dsp:cNvSpPr/>
      </dsp:nvSpPr>
      <dsp:spPr>
        <a:xfrm>
          <a:off x="3060071" y="1225891"/>
          <a:ext cx="2844248" cy="1491712"/>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a:ea typeface="Open Sans" panose="020B0606030504020204"/>
              <a:cs typeface="Open Sans" panose="020B0606030504020204"/>
              <a:sym typeface="Open Sans" panose="020B0606030504020204"/>
            </a:rPr>
            <a:t>Models the goals of system / actor (user) interactions</a:t>
          </a:r>
          <a:endParaRPr lang="en-IN" sz="1600" kern="1200" dirty="0"/>
        </a:p>
      </dsp:txBody>
      <dsp:txXfrm>
        <a:off x="3103762" y="1269582"/>
        <a:ext cx="2756866" cy="1404330"/>
      </dsp:txXfrm>
    </dsp:sp>
    <dsp:sp modelId="{D8282633-E67A-4123-9E00-69834135A454}">
      <dsp:nvSpPr>
        <dsp:cNvPr id="0" name=""/>
        <dsp:cNvSpPr/>
      </dsp:nvSpPr>
      <dsp:spPr>
        <a:xfrm>
          <a:off x="6156592" y="1093648"/>
          <a:ext cx="2590019" cy="146778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CF3A3E-B387-4C01-97EF-3DFB109AE8D2}">
      <dsp:nvSpPr>
        <dsp:cNvPr id="0" name=""/>
        <dsp:cNvSpPr/>
      </dsp:nvSpPr>
      <dsp:spPr>
        <a:xfrm>
          <a:off x="6287636" y="1218139"/>
          <a:ext cx="2590019" cy="1467784"/>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Open Sans" panose="020B0606030504020204"/>
              <a:ea typeface="Open Sans" panose="020B0606030504020204"/>
              <a:cs typeface="Open Sans" panose="020B0606030504020204"/>
              <a:sym typeface="Open Sans" panose="020B0606030504020204"/>
            </a:rPr>
            <a:t>Describes one main flow of events (main scenarios) and possibly other exceptional flows (alternatives)</a:t>
          </a:r>
          <a:endParaRPr lang="en-IN" sz="1600" kern="1200" dirty="0"/>
        </a:p>
      </dsp:txBody>
      <dsp:txXfrm>
        <a:off x="6330626" y="1261129"/>
        <a:ext cx="2504039" cy="13818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2">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345"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t>11/28/2021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anose="02020404030301010803"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2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20" y="10"/>
            <a:ext cx="12191980" cy="6857990"/>
          </a:xfrm>
          <a:prstGeom prst="rect">
            <a:avLst/>
          </a:prstGeom>
        </p:spPr>
      </p:pic>
      <p:sp>
        <p:nvSpPr>
          <p:cNvPr id="82" name="Rectangle 81"/>
          <p:cNvSpPr>
            <a:spLocks noGrp="1" noRot="1" noChangeAspect="1" noMove="1" noResize="1" noEditPoints="1" noAdjustHandles="1" noChangeArrowheads="1" noChangeShapeType="1" noTextEdit="1"/>
          </p:cNvSpPr>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p:cNvSpPr>
            <a:spLocks noGrp="1" noRot="1" noChangeAspect="1" noMove="1" noResize="1" noEditPoints="1" noAdjustHandles="1" noChangeArrowheads="1" noChangeShapeType="1" noTextEdit="1"/>
          </p:cNvSpPr>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p:cNvSpPr>
            <a:spLocks noGrp="1"/>
          </p:cNvSpPr>
          <p:nvPr>
            <p:ph type="ctrTitle"/>
          </p:nvPr>
        </p:nvSpPr>
        <p:spPr>
          <a:xfrm>
            <a:off x="6033793" y="2530136"/>
            <a:ext cx="4775075" cy="807867"/>
          </a:xfrm>
        </p:spPr>
        <p:txBody>
          <a:bodyPr>
            <a:noAutofit/>
          </a:bodyPr>
          <a:lstStyle/>
          <a:p>
            <a:r>
              <a:rPr lang="en-US" sz="6000" b="1" dirty="0">
                <a:solidFill>
                  <a:schemeClr val="tx1"/>
                </a:solidFill>
                <a:latin typeface="Calibri" panose="020F0502020204030204" pitchFamily="34" charset="0"/>
                <a:cs typeface="Calibri" panose="020F0502020204030204" pitchFamily="34" charset="0"/>
              </a:rPr>
              <a:t>OOM Project</a:t>
            </a:r>
          </a:p>
        </p:txBody>
      </p:sp>
      <p:sp>
        <p:nvSpPr>
          <p:cNvPr id="3" name="Subtitle 2"/>
          <p:cNvSpPr>
            <a:spLocks noGrp="1"/>
          </p:cNvSpPr>
          <p:nvPr>
            <p:ph type="subTitle" idx="1"/>
          </p:nvPr>
        </p:nvSpPr>
        <p:spPr>
          <a:xfrm>
            <a:off x="6033793" y="3519998"/>
            <a:ext cx="4775075" cy="652507"/>
          </a:xfrm>
        </p:spPr>
        <p:txBody>
          <a:bodyPr>
            <a:noAutofit/>
          </a:bodyPr>
          <a:lstStyle/>
          <a:p>
            <a:pPr>
              <a:spcAft>
                <a:spcPts val="600"/>
              </a:spcAft>
            </a:pPr>
            <a:r>
              <a:rPr lang="en-US" sz="4000" b="1" dirty="0">
                <a:solidFill>
                  <a:schemeClr val="accent2"/>
                </a:solidFill>
                <a:latin typeface="Calibri" panose="020F0502020204030204" pitchFamily="34" charset="0"/>
                <a:cs typeface="Calibri" panose="020F0502020204030204" pitchFamily="34" charset="0"/>
              </a:rPr>
              <a:t>N </a:t>
            </a:r>
            <a:r>
              <a:rPr lang="en-US" sz="4000" b="1" dirty="0">
                <a:solidFill>
                  <a:srgbClr val="FFC000"/>
                </a:solidFill>
                <a:latin typeface="Calibri" panose="020F0502020204030204" pitchFamily="34" charset="0"/>
                <a:cs typeface="Calibri" panose="020F0502020204030204" pitchFamily="34" charset="0"/>
              </a:rPr>
              <a:t>S</a:t>
            </a:r>
            <a:r>
              <a:rPr lang="en-US" sz="4000" b="1" dirty="0">
                <a:solidFill>
                  <a:srgbClr val="FFFF00"/>
                </a:solidFill>
                <a:latin typeface="Calibri" panose="020F0502020204030204" pitchFamily="34" charset="0"/>
                <a:cs typeface="Calibri" panose="020F0502020204030204" pitchFamily="34" charset="0"/>
              </a:rPr>
              <a:t>Q</a:t>
            </a:r>
            <a:r>
              <a:rPr lang="en-US" sz="4000" b="1" dirty="0">
                <a:solidFill>
                  <a:srgbClr val="00B050"/>
                </a:solidFill>
                <a:latin typeface="Calibri" panose="020F0502020204030204" pitchFamily="34" charset="0"/>
                <a:cs typeface="Calibri" panose="020F0502020204030204" pitchFamily="34" charset="0"/>
              </a:rPr>
              <a:t>U</a:t>
            </a:r>
            <a:r>
              <a:rPr lang="en-US" sz="4000" b="1" dirty="0">
                <a:solidFill>
                  <a:srgbClr val="0070C0"/>
                </a:solidFill>
                <a:latin typeface="Calibri" panose="020F0502020204030204" pitchFamily="34" charset="0"/>
                <a:cs typeface="Calibri" panose="020F0502020204030204" pitchFamily="34" charset="0"/>
              </a:rPr>
              <a:t>A</a:t>
            </a:r>
            <a:r>
              <a:rPr lang="en-US" sz="4000" b="1" dirty="0">
                <a:solidFill>
                  <a:srgbClr val="7030A0"/>
                </a:solidFill>
                <a:latin typeface="Calibri" panose="020F0502020204030204" pitchFamily="34" charset="0"/>
                <a:cs typeface="Calibri" panose="020F0502020204030204" pitchFamily="34" charset="0"/>
              </a:rPr>
              <a:t>R</a:t>
            </a:r>
            <a:r>
              <a:rPr lang="en-US" sz="4000" b="1" dirty="0">
                <a:solidFill>
                  <a:srgbClr val="80507A"/>
                </a:solidFill>
                <a:latin typeface="Calibri" panose="020F0502020204030204" pitchFamily="34" charset="0"/>
                <a:cs typeface="Calibri" panose="020F0502020204030204" pitchFamily="34" charset="0"/>
              </a:rPr>
              <a:t>E</a:t>
            </a:r>
            <a:endParaRPr lang="en-US" sz="4000" b="1" dirty="0">
              <a:solidFill>
                <a:schemeClr val="accent2"/>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404E40B9-5CAF-4AAB-8C50-C3BAB48E20AD}"/>
              </a:ext>
            </a:extLst>
          </p:cNvPr>
          <p:cNvSpPr/>
          <p:nvPr/>
        </p:nvSpPr>
        <p:spPr>
          <a:xfrm>
            <a:off x="151037" y="5288340"/>
            <a:ext cx="11061459" cy="1446550"/>
          </a:xfrm>
          <a:prstGeom prst="rect">
            <a:avLst/>
          </a:prstGeom>
          <a:noFill/>
        </p:spPr>
        <p:txBody>
          <a:bodyPr wrap="square" lIns="91440" tIns="45720" rIns="91440" bIns="45720">
            <a:spAutoFit/>
          </a:bodyPr>
          <a:lstStyle/>
          <a:p>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Under </a:t>
            </a:r>
          </a:p>
          <a:p>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OP Vyas Sir &amp; </a:t>
            </a:r>
            <a:r>
              <a:rPr lang="en-US" sz="4400"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Bagesh</a:t>
            </a:r>
            <a:r>
              <a:rPr lang="en-US"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Kumar Sir</a:t>
            </a:r>
            <a:endParaRPr lang="en-IN" sz="4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946509"/>
          </a:xfrm>
        </p:spPr>
        <p:txBody>
          <a:bodyPr/>
          <a:lstStyle/>
          <a:p>
            <a:r>
              <a:rPr lang="en-US" dirty="0"/>
              <a:t>USE CASE diagram</a:t>
            </a:r>
            <a:endParaRPr lang="en-IN" dirty="0"/>
          </a:p>
        </p:txBody>
      </p:sp>
      <p:sp>
        <p:nvSpPr>
          <p:cNvPr id="3" name="Content Placeholder 2"/>
          <p:cNvSpPr>
            <a:spLocks noGrp="1"/>
          </p:cNvSpPr>
          <p:nvPr>
            <p:ph idx="1"/>
          </p:nvPr>
        </p:nvSpPr>
        <p:spPr>
          <a:xfrm>
            <a:off x="1066800" y="1526959"/>
            <a:ext cx="10058400" cy="4425785"/>
          </a:xfrm>
        </p:spPr>
        <p:txBody>
          <a:bodyPr/>
          <a:lstStyle/>
          <a:p>
            <a:pPr algn="l"/>
            <a:r>
              <a:rPr lang="en-US" sz="1600" dirty="0">
                <a:solidFill>
                  <a:srgbClr val="282C33"/>
                </a:solidFill>
                <a:cs typeface="Calibri" panose="020F0502020204030204" pitchFamily="34" charset="0"/>
              </a:rPr>
              <a:t>U</a:t>
            </a:r>
            <a:r>
              <a:rPr lang="en-US" sz="1600" b="0" i="0" dirty="0">
                <a:solidFill>
                  <a:srgbClr val="282C33"/>
                </a:solidFill>
                <a:effectLst/>
                <a:cs typeface="Calibri" panose="020F0502020204030204" pitchFamily="34" charset="0"/>
              </a:rPr>
              <a:t>se case diagram can summarize the details of your system's users and their interactions with the system. To build one, you'll use a set of specialized symbols and connectors. An effective use case diagram can help your team discuss and represent the following :</a:t>
            </a:r>
          </a:p>
          <a:p>
            <a:pPr algn="l">
              <a:buFont typeface="Arial" panose="020B0604020202020204" pitchFamily="34" charset="0"/>
              <a:buChar char="•"/>
            </a:pPr>
            <a:r>
              <a:rPr lang="en-US" sz="1600" b="0" i="0" dirty="0">
                <a:solidFill>
                  <a:srgbClr val="282C33"/>
                </a:solidFill>
                <a:effectLst/>
                <a:cs typeface="Calibri" panose="020F0502020204030204" pitchFamily="34" charset="0"/>
              </a:rPr>
              <a:t>Scenarios in which your system or application interacts with people, organizations, or external systems</a:t>
            </a:r>
          </a:p>
          <a:p>
            <a:pPr algn="l">
              <a:buFont typeface="Arial" panose="020B0604020202020204" pitchFamily="34" charset="0"/>
              <a:buChar char="•"/>
            </a:pPr>
            <a:r>
              <a:rPr lang="en-US" sz="1600" b="0" i="0" dirty="0">
                <a:solidFill>
                  <a:srgbClr val="282C33"/>
                </a:solidFill>
                <a:effectLst/>
                <a:cs typeface="Calibri" panose="020F0502020204030204" pitchFamily="34" charset="0"/>
              </a:rPr>
              <a:t>Goals that your system or application helps those entities (known as actors) achieve</a:t>
            </a:r>
          </a:p>
          <a:p>
            <a:pPr marL="0" indent="0">
              <a:buNone/>
            </a:pPr>
            <a:endParaRPr lang="en-IN" dirty="0"/>
          </a:p>
        </p:txBody>
      </p:sp>
      <p:graphicFrame>
        <p:nvGraphicFramePr>
          <p:cNvPr id="4" name="Diagram 3"/>
          <p:cNvGraphicFramePr/>
          <p:nvPr/>
        </p:nvGraphicFramePr>
        <p:xfrm>
          <a:off x="1562470" y="3497802"/>
          <a:ext cx="9144000" cy="27176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689056"/>
          </a:xfrm>
        </p:spPr>
        <p:txBody>
          <a:bodyPr/>
          <a:lstStyle/>
          <a:p>
            <a:r>
              <a:rPr lang="en-US" dirty="0"/>
              <a:t>The Puzzle Box Use- Case diagram :</a:t>
            </a:r>
            <a:endParaRPr lang="en-IN" dirty="0"/>
          </a:p>
        </p:txBody>
      </p:sp>
      <p:pic>
        <p:nvPicPr>
          <p:cNvPr id="7" name="Content Placeholder 6"/>
          <p:cNvPicPr>
            <a:picLocks noGrp="1" noChangeAspect="1"/>
          </p:cNvPicPr>
          <p:nvPr>
            <p:ph idx="1"/>
          </p:nvPr>
        </p:nvPicPr>
        <p:blipFill>
          <a:blip r:embed="rId2"/>
          <a:stretch>
            <a:fillRect/>
          </a:stretch>
        </p:blipFill>
        <p:spPr>
          <a:xfrm>
            <a:off x="3599786" y="1500326"/>
            <a:ext cx="4992427" cy="4634144"/>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 Responsibility Collaborator CRC DIAGRAM </a:t>
            </a:r>
            <a:endParaRPr lang="en-IN" dirty="0"/>
          </a:p>
        </p:txBody>
      </p:sp>
      <p:sp>
        <p:nvSpPr>
          <p:cNvPr id="3" name="Content Placeholder 2"/>
          <p:cNvSpPr>
            <a:spLocks noGrp="1"/>
          </p:cNvSpPr>
          <p:nvPr>
            <p:ph idx="1"/>
          </p:nvPr>
        </p:nvSpPr>
        <p:spPr/>
        <p:txBody>
          <a:bodyPr/>
          <a:lstStyle/>
          <a:p>
            <a:r>
              <a:rPr lang="en-US" sz="1600" dirty="0">
                <a:solidFill>
                  <a:srgbClr val="000000"/>
                </a:solidFill>
                <a:ea typeface="Montserrat" panose="00000500000000000000"/>
                <a:cs typeface="+mn-lt"/>
                <a:sym typeface="Montserrat" panose="00000500000000000000"/>
              </a:rPr>
              <a:t>A Class Responsibility Collaborator (CRC) model is a collection of standard index cards that have been divided into three sections, A class represents a collection of similar objects, a responsibility is something that a class knows or does, and a collaborator is another class that a class interacts with to fulfill its responsibilities.</a:t>
            </a:r>
            <a:endParaRPr lang="en-US" sz="6600" dirty="0">
              <a:solidFill>
                <a:srgbClr val="000000"/>
              </a:solidFill>
              <a:ea typeface="Montserrat" panose="00000500000000000000"/>
              <a:cs typeface="+mn-lt"/>
              <a:sym typeface="Montserrat" panose="00000500000000000000"/>
            </a:endParaRPr>
          </a:p>
          <a:p>
            <a:endParaRPr lang="en-IN" dirty="0">
              <a:cs typeface="+mn-lt"/>
            </a:endParaRPr>
          </a:p>
        </p:txBody>
      </p:sp>
      <p:pic>
        <p:nvPicPr>
          <p:cNvPr id="4" name="Google Shape;229;p34"/>
          <p:cNvPicPr preferRelativeResize="0"/>
          <p:nvPr/>
        </p:nvPicPr>
        <p:blipFill>
          <a:blip r:embed="rId2"/>
          <a:stretch>
            <a:fillRect/>
          </a:stretch>
        </p:blipFill>
        <p:spPr>
          <a:xfrm>
            <a:off x="3843995" y="3651046"/>
            <a:ext cx="4066009" cy="23906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1054687" y="554437"/>
            <a:ext cx="4869356" cy="2871672"/>
          </a:xfrm>
          <a:prstGeom prst="rect">
            <a:avLst/>
          </a:prstGeom>
        </p:spPr>
      </p:pic>
      <p:pic>
        <p:nvPicPr>
          <p:cNvPr id="28" name="Picture 27"/>
          <p:cNvPicPr>
            <a:picLocks noChangeAspect="1"/>
          </p:cNvPicPr>
          <p:nvPr/>
        </p:nvPicPr>
        <p:blipFill>
          <a:blip r:embed="rId3"/>
          <a:stretch>
            <a:fillRect/>
          </a:stretch>
        </p:blipFill>
        <p:spPr>
          <a:xfrm>
            <a:off x="6483981" y="540824"/>
            <a:ext cx="4880871" cy="2885285"/>
          </a:xfrm>
          <a:prstGeom prst="rect">
            <a:avLst/>
          </a:prstGeom>
        </p:spPr>
      </p:pic>
      <p:pic>
        <p:nvPicPr>
          <p:cNvPr id="30" name="Picture 29"/>
          <p:cNvPicPr>
            <a:picLocks noChangeAspect="1"/>
          </p:cNvPicPr>
          <p:nvPr/>
        </p:nvPicPr>
        <p:blipFill>
          <a:blip r:embed="rId4"/>
          <a:stretch>
            <a:fillRect/>
          </a:stretch>
        </p:blipFill>
        <p:spPr>
          <a:xfrm>
            <a:off x="1054687" y="3517084"/>
            <a:ext cx="4880871" cy="2883391"/>
          </a:xfrm>
          <a:prstGeom prst="rect">
            <a:avLst/>
          </a:prstGeom>
        </p:spPr>
      </p:pic>
      <p:pic>
        <p:nvPicPr>
          <p:cNvPr id="32" name="Picture 31"/>
          <p:cNvPicPr>
            <a:picLocks noChangeAspect="1"/>
          </p:cNvPicPr>
          <p:nvPr/>
        </p:nvPicPr>
        <p:blipFill>
          <a:blip r:embed="rId5"/>
          <a:stretch>
            <a:fillRect/>
          </a:stretch>
        </p:blipFill>
        <p:spPr>
          <a:xfrm>
            <a:off x="6483980" y="3517084"/>
            <a:ext cx="4880871" cy="28716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03789" y="499322"/>
            <a:ext cx="4830238" cy="2841804"/>
          </a:xfrm>
          <a:prstGeom prst="rect">
            <a:avLst/>
          </a:prstGeom>
        </p:spPr>
      </p:pic>
      <p:pic>
        <p:nvPicPr>
          <p:cNvPr id="5" name="Picture 4"/>
          <p:cNvPicPr>
            <a:picLocks noChangeAspect="1"/>
          </p:cNvPicPr>
          <p:nvPr/>
        </p:nvPicPr>
        <p:blipFill>
          <a:blip r:embed="rId3"/>
          <a:stretch>
            <a:fillRect/>
          </a:stretch>
        </p:blipFill>
        <p:spPr>
          <a:xfrm>
            <a:off x="6462159" y="499323"/>
            <a:ext cx="4830238" cy="2865116"/>
          </a:xfrm>
          <a:prstGeom prst="rect">
            <a:avLst/>
          </a:prstGeom>
        </p:spPr>
      </p:pic>
      <p:pic>
        <p:nvPicPr>
          <p:cNvPr id="7" name="Picture 6"/>
          <p:cNvPicPr>
            <a:picLocks noChangeAspect="1"/>
          </p:cNvPicPr>
          <p:nvPr/>
        </p:nvPicPr>
        <p:blipFill>
          <a:blip r:embed="rId4"/>
          <a:stretch>
            <a:fillRect/>
          </a:stretch>
        </p:blipFill>
        <p:spPr>
          <a:xfrm>
            <a:off x="1103789" y="3528179"/>
            <a:ext cx="4830238" cy="2866659"/>
          </a:xfrm>
          <a:prstGeom prst="rect">
            <a:avLst/>
          </a:prstGeom>
        </p:spPr>
      </p:pic>
      <p:pic>
        <p:nvPicPr>
          <p:cNvPr id="9" name="Picture 8"/>
          <p:cNvPicPr>
            <a:picLocks noChangeAspect="1"/>
          </p:cNvPicPr>
          <p:nvPr/>
        </p:nvPicPr>
        <p:blipFill>
          <a:blip r:embed="rId5"/>
          <a:stretch>
            <a:fillRect/>
          </a:stretch>
        </p:blipFill>
        <p:spPr>
          <a:xfrm>
            <a:off x="6462159" y="3528179"/>
            <a:ext cx="4830238" cy="28553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26031" y="560819"/>
            <a:ext cx="4608944" cy="2718095"/>
          </a:xfrm>
          <a:prstGeom prst="rect">
            <a:avLst/>
          </a:prstGeom>
        </p:spPr>
      </p:pic>
      <p:pic>
        <p:nvPicPr>
          <p:cNvPr id="5" name="Picture 4"/>
          <p:cNvPicPr>
            <a:picLocks noChangeAspect="1"/>
          </p:cNvPicPr>
          <p:nvPr/>
        </p:nvPicPr>
        <p:blipFill>
          <a:blip r:embed="rId3"/>
          <a:stretch>
            <a:fillRect/>
          </a:stretch>
        </p:blipFill>
        <p:spPr>
          <a:xfrm>
            <a:off x="6532533" y="560819"/>
            <a:ext cx="4608944" cy="2733852"/>
          </a:xfrm>
          <a:prstGeom prst="rect">
            <a:avLst/>
          </a:prstGeom>
        </p:spPr>
      </p:pic>
      <p:pic>
        <p:nvPicPr>
          <p:cNvPr id="7" name="Picture 6"/>
          <p:cNvPicPr>
            <a:picLocks noChangeAspect="1"/>
          </p:cNvPicPr>
          <p:nvPr/>
        </p:nvPicPr>
        <p:blipFill>
          <a:blip r:embed="rId4"/>
          <a:stretch>
            <a:fillRect/>
          </a:stretch>
        </p:blipFill>
        <p:spPr>
          <a:xfrm>
            <a:off x="3665046" y="3579087"/>
            <a:ext cx="4608944" cy="274024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620"/>
            <a:ext cx="10058400" cy="935355"/>
          </a:xfrm>
        </p:spPr>
        <p:txBody>
          <a:bodyPr>
            <a:normAutofit fontScale="90000"/>
          </a:bodyPr>
          <a:lstStyle/>
          <a:p>
            <a:pPr algn="ctr"/>
            <a:r>
              <a:rPr lang="en-GB">
                <a:sym typeface="+mn-ea"/>
              </a:rPr>
              <a:t>PuzzleBox Class</a:t>
            </a:r>
            <a:br>
              <a:rPr lang="en-GB"/>
            </a:br>
            <a:endParaRPr lang="en-US"/>
          </a:p>
        </p:txBody>
      </p:sp>
      <p:sp>
        <p:nvSpPr>
          <p:cNvPr id="3" name="Content Placeholder 2"/>
          <p:cNvSpPr>
            <a:spLocks noGrp="1"/>
          </p:cNvSpPr>
          <p:nvPr>
            <p:ph idx="1"/>
          </p:nvPr>
        </p:nvSpPr>
        <p:spPr>
          <a:xfrm>
            <a:off x="1066800" y="1130300"/>
            <a:ext cx="10058400" cy="5257800"/>
          </a:xfrm>
        </p:spPr>
        <p:txBody>
          <a:bodyPr>
            <a:noAutofit/>
          </a:bodyPr>
          <a:lstStyle/>
          <a:p>
            <a:pPr marL="0" lvl="0" indent="0" algn="l" rtl="0">
              <a:spcBef>
                <a:spcPts val="0"/>
              </a:spcBef>
              <a:spcAft>
                <a:spcPts val="0"/>
              </a:spcAft>
              <a:buNone/>
            </a:pPr>
            <a:r>
              <a:rPr lang="en-GB" sz="1300" b="1">
                <a:latin typeface="Proxima Nova" panose="02000506030000020004" charset="0"/>
                <a:ea typeface="Proxima Nova" panose="02000506030000020004"/>
                <a:cs typeface="Proxima Nova" panose="02000506030000020004" charset="0"/>
                <a:sym typeface="Proxima Nova" panose="02000506030000020004"/>
              </a:rPr>
              <a:t>JMenuBar</a:t>
            </a:r>
            <a:endParaRPr sz="1300" b="1">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JMenuBar menubar = new JMenuBar();</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endParaRPr sz="1300" b="1">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b="1">
                <a:latin typeface="Proxima Nova" panose="02000506030000020004" charset="0"/>
                <a:ea typeface="Proxima Nova" panose="02000506030000020004"/>
                <a:cs typeface="Proxima Nova" panose="02000506030000020004" charset="0"/>
                <a:sym typeface="Proxima Nova" panose="02000506030000020004"/>
              </a:rPr>
              <a:t>JMenuOptions</a:t>
            </a:r>
            <a:r>
              <a:rPr lang="en-GB" sz="1300">
                <a:latin typeface="Proxima Nova" panose="02000506030000020004" charset="0"/>
                <a:ea typeface="Proxima Nova" panose="02000506030000020004"/>
                <a:cs typeface="Proxima Nova" panose="02000506030000020004" charset="0"/>
                <a:sym typeface="Proxima Nova" panose="02000506030000020004"/>
              </a:rPr>
              <a:t>             		</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JMenu options = new JMenu("Theme");</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JMenuItem darkTheme = new JMenuItem("Dark Theme");</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darkTheme.addActionListener(</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new ActionListener(){</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@Override</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public void actionPerformed(ActionEvent e)</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//Change Theme</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endParaRPr sz="1300" b="1">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b="1">
                <a:latin typeface="Proxima Nova" panose="02000506030000020004" charset="0"/>
                <a:ea typeface="Proxima Nova" panose="02000506030000020004"/>
                <a:cs typeface="Proxima Nova" panose="02000506030000020004" charset="0"/>
                <a:sym typeface="Proxima Nova" panose="02000506030000020004"/>
              </a:rPr>
              <a:t>GridBagLayout</a:t>
            </a:r>
            <a:endParaRPr sz="1300" b="1">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setLayout(new GridBagLayout());//Setting layout </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GridBagConstraints gridBagLayout = new GridBagConstraints();// we have to do this to add it to container</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gridBagLayout.fill = GridBagConstraints.BOTH;</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gridBagLayout.anchor = GridBagConstraints.CENTER;</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gridBagLayout.ipady = 20;</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gridBagLayout.ipadx = 40;</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gridBagLayout.gridwidth = 1;</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gridBagLayout.gridheight = 1;</a:t>
            </a:r>
            <a:endParaRPr sz="1300">
              <a:latin typeface="Proxima Nova" panose="02000506030000020004" charset="0"/>
              <a:ea typeface="Proxima Nova" panose="02000506030000020004"/>
              <a:cs typeface="Proxima Nova" panose="02000506030000020004" charset="0"/>
              <a:sym typeface="Proxima Nova" panose="02000506030000020004"/>
            </a:endParaRPr>
          </a:p>
          <a:p>
            <a:pPr marL="0" lvl="0" indent="0" algn="l" rtl="0">
              <a:spcBef>
                <a:spcPts val="0"/>
              </a:spcBef>
              <a:spcAft>
                <a:spcPts val="0"/>
              </a:spcAft>
              <a:buNone/>
            </a:pPr>
            <a:r>
              <a:rPr lang="en-GB" sz="1300">
                <a:latin typeface="Proxima Nova" panose="02000506030000020004" charset="0"/>
                <a:ea typeface="Proxima Nova" panose="02000506030000020004"/>
                <a:cs typeface="Proxima Nova" panose="02000506030000020004" charset="0"/>
                <a:sym typeface="Proxima Nova" panose="02000506030000020004"/>
              </a:rPr>
              <a:t>        gridBagLayout.insets = new Insets(10,10,10,10);</a:t>
            </a:r>
            <a:endParaRPr sz="1300">
              <a:latin typeface="Proxima Nova" panose="02000506030000020004" charset="0"/>
              <a:ea typeface="Proxima Nova" panose="02000506030000020004"/>
              <a:cs typeface="Proxima Nova" panose="02000506030000020004" charset="0"/>
              <a:sym typeface="Proxima Nova" panose="02000506030000020004"/>
            </a:endParaRPr>
          </a:p>
          <a:p>
            <a:endParaRPr lang="en-US" sz="1300">
              <a:latin typeface="Proxima Nova" panose="02000506030000020004" charset="0"/>
              <a:ea typeface="Proxima Nova" panose="02000506030000020004"/>
              <a:cs typeface="Proxima Nova" panose="02000506030000020004" charset="0"/>
              <a:sym typeface="Proxima Nova" panose="020005060300000200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620"/>
            <a:ext cx="10058400" cy="935355"/>
          </a:xfrm>
        </p:spPr>
        <p:txBody>
          <a:bodyPr>
            <a:normAutofit fontScale="90000"/>
          </a:bodyPr>
          <a:lstStyle/>
          <a:p>
            <a:pPr algn="ctr"/>
            <a:r>
              <a:rPr lang="en-GB">
                <a:sym typeface="+mn-ea"/>
              </a:rPr>
              <a:t>PuzzleBox Class</a:t>
            </a:r>
            <a:br>
              <a:rPr lang="en-GB"/>
            </a:br>
            <a:endParaRPr lang="en-US"/>
          </a:p>
        </p:txBody>
      </p:sp>
      <p:sp>
        <p:nvSpPr>
          <p:cNvPr id="3" name="Content Placeholder 2"/>
          <p:cNvSpPr>
            <a:spLocks noGrp="1"/>
          </p:cNvSpPr>
          <p:nvPr>
            <p:ph idx="1"/>
          </p:nvPr>
        </p:nvSpPr>
        <p:spPr>
          <a:xfrm>
            <a:off x="1066800" y="1332865"/>
            <a:ext cx="10058400" cy="5055235"/>
          </a:xfrm>
        </p:spPr>
        <p:txBody>
          <a:bodyPr>
            <a:normAutofit lnSpcReduction="10000"/>
          </a:bodyPr>
          <a:lstStyle/>
          <a:p>
            <a:pPr marL="0" lvl="0" indent="0" algn="l" rtl="0">
              <a:spcBef>
                <a:spcPts val="0"/>
              </a:spcBef>
              <a:spcAft>
                <a:spcPts val="0"/>
              </a:spcAft>
              <a:buNone/>
            </a:pPr>
            <a:r>
              <a:rPr lang="en-GB" b="1" dirty="0" err="1">
                <a:latin typeface="Proxima Nova" panose="02000506030000020004"/>
                <a:ea typeface="Proxima Nova" panose="02000506030000020004"/>
                <a:cs typeface="Proxima Nova" panose="02000506030000020004"/>
                <a:sym typeface="Proxima Nova" panose="02000506030000020004"/>
              </a:rPr>
              <a:t>JButtons</a:t>
            </a:r>
            <a:endParaRPr b="1" dirty="0">
              <a:latin typeface="Proxima Nova" panose="02000506030000020004"/>
              <a:ea typeface="Proxima Nova" panose="02000506030000020004"/>
              <a:cs typeface="Proxima Nova" panose="02000506030000020004"/>
              <a:sym typeface="Proxima Nova" panose="02000506030000020004"/>
            </a:endParaRPr>
          </a:p>
          <a:p>
            <a:pPr marL="0" lvl="0" indent="457200" algn="l" rtl="0">
              <a:spcBef>
                <a:spcPts val="0"/>
              </a:spcBef>
              <a:spcAft>
                <a:spcPts val="0"/>
              </a:spcAft>
              <a:buNone/>
            </a:pPr>
            <a:endParaRPr dirty="0">
              <a:latin typeface="Proxima Nova" panose="02000506030000020004"/>
              <a:ea typeface="Proxima Nova" panose="02000506030000020004"/>
              <a:cs typeface="Proxima Nova" panose="02000506030000020004"/>
              <a:sym typeface="Proxima Nova" panose="02000506030000020004"/>
            </a:endParaRPr>
          </a:p>
          <a:p>
            <a:pPr marL="0" lvl="0" indent="457200" algn="l" rtl="0">
              <a:spcBef>
                <a:spcPts val="0"/>
              </a:spcBef>
              <a:spcAft>
                <a:spcPts val="0"/>
              </a:spcAft>
              <a:buNone/>
            </a:pPr>
            <a:r>
              <a:rPr lang="en-GB" dirty="0" err="1">
                <a:latin typeface="Proxima Nova" panose="02000506030000020004"/>
                <a:ea typeface="Proxima Nova" panose="02000506030000020004"/>
                <a:cs typeface="Proxima Nova" panose="02000506030000020004"/>
                <a:sym typeface="Proxima Nova" panose="02000506030000020004"/>
              </a:rPr>
              <a:t>JButton</a:t>
            </a:r>
            <a:r>
              <a:rPr lang="en-GB" dirty="0">
                <a:latin typeface="Proxima Nova" panose="02000506030000020004"/>
                <a:ea typeface="Proxima Nova" panose="02000506030000020004"/>
                <a:cs typeface="Proxima Nova" panose="02000506030000020004"/>
                <a:sym typeface="Proxima Nova" panose="02000506030000020004"/>
              </a:rPr>
              <a:t> </a:t>
            </a:r>
            <a:r>
              <a:rPr lang="en-GB" dirty="0" err="1">
                <a:latin typeface="Proxima Nova" panose="02000506030000020004"/>
                <a:ea typeface="Proxima Nova" panose="02000506030000020004"/>
                <a:cs typeface="Proxima Nova" panose="02000506030000020004"/>
                <a:sym typeface="Proxima Nova" panose="02000506030000020004"/>
              </a:rPr>
              <a:t>ruleButton</a:t>
            </a:r>
            <a:r>
              <a:rPr lang="en-GB" dirty="0">
                <a:latin typeface="Proxima Nova" panose="02000506030000020004"/>
                <a:ea typeface="Proxima Nova" panose="02000506030000020004"/>
                <a:cs typeface="Proxima Nova" panose="02000506030000020004"/>
                <a:sym typeface="Proxima Nova" panose="02000506030000020004"/>
              </a:rPr>
              <a:t> = new </a:t>
            </a:r>
            <a:r>
              <a:rPr lang="en-GB" dirty="0" err="1">
                <a:latin typeface="Proxima Nova" panose="02000506030000020004"/>
                <a:ea typeface="Proxima Nova" panose="02000506030000020004"/>
                <a:cs typeface="Proxima Nova" panose="02000506030000020004"/>
                <a:sym typeface="Proxima Nova" panose="02000506030000020004"/>
              </a:rPr>
              <a:t>JButton</a:t>
            </a:r>
            <a:r>
              <a:rPr lang="en-GB" dirty="0">
                <a:latin typeface="Proxima Nova" panose="02000506030000020004"/>
                <a:ea typeface="Proxima Nova" panose="02000506030000020004"/>
                <a:cs typeface="Proxima Nova" panose="02000506030000020004"/>
                <a:sym typeface="Proxima Nova" panose="02000506030000020004"/>
              </a:rPr>
              <a:t>("rule"); 	//</a:t>
            </a:r>
            <a:r>
              <a:rPr lang="en-GB" dirty="0">
                <a:highlight>
                  <a:srgbClr val="FCE5CD"/>
                </a:highlight>
                <a:latin typeface="Proxima Nova" panose="02000506030000020004"/>
                <a:ea typeface="Proxima Nova" panose="02000506030000020004"/>
                <a:cs typeface="Proxima Nova" panose="02000506030000020004"/>
                <a:sym typeface="Proxima Nova" panose="02000506030000020004"/>
              </a:rPr>
              <a:t>Rules or </a:t>
            </a:r>
            <a:r>
              <a:rPr lang="en-GB" dirty="0" err="1">
                <a:highlight>
                  <a:srgbClr val="FCE5CD"/>
                </a:highlight>
                <a:latin typeface="Proxima Nova" panose="02000506030000020004"/>
                <a:ea typeface="Proxima Nova" panose="02000506030000020004"/>
                <a:cs typeface="Proxima Nova" panose="02000506030000020004"/>
                <a:sym typeface="Proxima Nova" panose="02000506030000020004"/>
              </a:rPr>
              <a:t>PlayGame</a:t>
            </a:r>
            <a:r>
              <a:rPr lang="en-GB" dirty="0">
                <a:highlight>
                  <a:srgbClr val="FCE5CD"/>
                </a:highlight>
                <a:latin typeface="Proxima Nova" panose="02000506030000020004"/>
                <a:ea typeface="Proxima Nova" panose="02000506030000020004"/>
                <a:cs typeface="Proxima Nova" panose="02000506030000020004"/>
                <a:sym typeface="Proxima Nova" panose="02000506030000020004"/>
              </a:rPr>
              <a:t> or Scores or Exit</a:t>
            </a:r>
            <a:endParaRPr dirty="0">
              <a:highlight>
                <a:srgbClr val="FCE5CD"/>
              </a:highlight>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dirty="0">
                <a:latin typeface="Proxima Nova" panose="02000506030000020004"/>
                <a:ea typeface="Proxima Nova" panose="02000506030000020004"/>
                <a:cs typeface="Proxima Nova" panose="02000506030000020004"/>
                <a:sym typeface="Proxima Nova" panose="02000506030000020004"/>
              </a:rPr>
              <a:t>        	</a:t>
            </a:r>
            <a:r>
              <a:rPr lang="en-GB" dirty="0" err="1">
                <a:latin typeface="Proxima Nova" panose="02000506030000020004"/>
                <a:ea typeface="Proxima Nova" panose="02000506030000020004"/>
                <a:cs typeface="Proxima Nova" panose="02000506030000020004"/>
                <a:sym typeface="Proxima Nova" panose="02000506030000020004"/>
              </a:rPr>
              <a:t>ruleButton.setOpaque</a:t>
            </a:r>
            <a:r>
              <a:rPr lang="en-GB" dirty="0">
                <a:latin typeface="Proxima Nova" panose="02000506030000020004"/>
                <a:ea typeface="Proxima Nova" panose="02000506030000020004"/>
                <a:cs typeface="Proxima Nova" panose="02000506030000020004"/>
                <a:sym typeface="Proxima Nova" panose="02000506030000020004"/>
              </a:rPr>
              <a:t>(false); </a:t>
            </a:r>
            <a:endParaRPr dirty="0">
              <a:latin typeface="Proxima Nova" panose="02000506030000020004"/>
              <a:ea typeface="Proxima Nova" panose="02000506030000020004"/>
              <a:cs typeface="Proxima Nova" panose="02000506030000020004"/>
              <a:sym typeface="Proxima Nova" panose="02000506030000020004"/>
            </a:endParaRPr>
          </a:p>
          <a:p>
            <a:pPr marL="0" lvl="0" indent="457200" algn="l" rtl="0">
              <a:spcBef>
                <a:spcPts val="0"/>
              </a:spcBef>
              <a:spcAft>
                <a:spcPts val="0"/>
              </a:spcAft>
              <a:buNone/>
            </a:pPr>
            <a:r>
              <a:rPr lang="en-GB" dirty="0" err="1">
                <a:latin typeface="Proxima Nova" panose="02000506030000020004"/>
                <a:ea typeface="Proxima Nova" panose="02000506030000020004"/>
                <a:cs typeface="Proxima Nova" panose="02000506030000020004"/>
                <a:sym typeface="Proxima Nova" panose="02000506030000020004"/>
              </a:rPr>
              <a:t>ruleButton.setContentAreaFilled</a:t>
            </a:r>
            <a:r>
              <a:rPr lang="en-GB" dirty="0">
                <a:latin typeface="Proxima Nova" panose="02000506030000020004"/>
                <a:ea typeface="Proxima Nova" panose="02000506030000020004"/>
                <a:cs typeface="Proxima Nova" panose="02000506030000020004"/>
                <a:sym typeface="Proxima Nova" panose="02000506030000020004"/>
              </a:rPr>
              <a:t>(false); </a:t>
            </a:r>
            <a:endParaRPr dirty="0">
              <a:latin typeface="Proxima Nova" panose="02000506030000020004"/>
              <a:ea typeface="Proxima Nova" panose="02000506030000020004"/>
              <a:cs typeface="Proxima Nova" panose="02000506030000020004"/>
              <a:sym typeface="Proxima Nova" panose="02000506030000020004"/>
            </a:endParaRPr>
          </a:p>
          <a:p>
            <a:pPr marL="0" lvl="0" indent="457200" algn="l" rtl="0">
              <a:spcBef>
                <a:spcPts val="0"/>
              </a:spcBef>
              <a:spcAft>
                <a:spcPts val="0"/>
              </a:spcAft>
              <a:buNone/>
            </a:pPr>
            <a:r>
              <a:rPr lang="en-GB" dirty="0" err="1">
                <a:latin typeface="Proxima Nova" panose="02000506030000020004"/>
                <a:ea typeface="Proxima Nova" panose="02000506030000020004"/>
                <a:cs typeface="Proxima Nova" panose="02000506030000020004"/>
                <a:sym typeface="Proxima Nova" panose="02000506030000020004"/>
              </a:rPr>
              <a:t>ruleButton.setBorderPainted</a:t>
            </a:r>
            <a:r>
              <a:rPr lang="en-GB" dirty="0">
                <a:latin typeface="Proxima Nova" panose="02000506030000020004"/>
                <a:ea typeface="Proxima Nova" panose="02000506030000020004"/>
                <a:cs typeface="Proxima Nova" panose="02000506030000020004"/>
                <a:sym typeface="Proxima Nova" panose="02000506030000020004"/>
              </a:rPr>
              <a:t>(false);</a:t>
            </a:r>
            <a:endParaRPr dirty="0">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dirty="0">
                <a:latin typeface="Proxima Nova" panose="02000506030000020004"/>
                <a:ea typeface="Proxima Nova" panose="02000506030000020004"/>
                <a:cs typeface="Proxima Nova" panose="02000506030000020004"/>
                <a:sym typeface="Proxima Nova" panose="02000506030000020004"/>
              </a:rPr>
              <a:t>        	</a:t>
            </a:r>
            <a:r>
              <a:rPr lang="en-GB" dirty="0" err="1">
                <a:latin typeface="Proxima Nova" panose="02000506030000020004"/>
                <a:ea typeface="Proxima Nova" panose="02000506030000020004"/>
                <a:cs typeface="Proxima Nova" panose="02000506030000020004"/>
                <a:sym typeface="Proxima Nova" panose="02000506030000020004"/>
              </a:rPr>
              <a:t>JLabel</a:t>
            </a:r>
            <a:r>
              <a:rPr lang="en-GB" dirty="0">
                <a:latin typeface="Proxima Nova" panose="02000506030000020004"/>
                <a:ea typeface="Proxima Nova" panose="02000506030000020004"/>
                <a:cs typeface="Proxima Nova" panose="02000506030000020004"/>
                <a:sym typeface="Proxima Nova" panose="02000506030000020004"/>
              </a:rPr>
              <a:t> I7 = new </a:t>
            </a:r>
            <a:r>
              <a:rPr lang="en-GB" dirty="0" err="1">
                <a:latin typeface="Proxima Nova" panose="02000506030000020004"/>
                <a:ea typeface="Proxima Nova" panose="02000506030000020004"/>
                <a:cs typeface="Proxima Nova" panose="02000506030000020004"/>
                <a:sym typeface="Proxima Nova" panose="02000506030000020004"/>
              </a:rPr>
              <a:t>JLabel</a:t>
            </a:r>
            <a:r>
              <a:rPr lang="en-GB" dirty="0">
                <a:latin typeface="Proxima Nova" panose="02000506030000020004"/>
                <a:ea typeface="Proxima Nova" panose="02000506030000020004"/>
                <a:cs typeface="Proxima Nova" panose="02000506030000020004"/>
                <a:sym typeface="Proxima Nova" panose="02000506030000020004"/>
              </a:rPr>
              <a:t>("");</a:t>
            </a:r>
            <a:endParaRPr dirty="0">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dirty="0">
                <a:latin typeface="Proxima Nova" panose="02000506030000020004"/>
                <a:ea typeface="Proxima Nova" panose="02000506030000020004"/>
                <a:cs typeface="Proxima Nova" panose="02000506030000020004"/>
                <a:sym typeface="Proxima Nova" panose="02000506030000020004"/>
              </a:rPr>
              <a:t>        </a:t>
            </a:r>
            <a:endParaRPr dirty="0">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dirty="0">
                <a:latin typeface="Proxima Nova" panose="02000506030000020004"/>
                <a:ea typeface="Proxima Nova" panose="02000506030000020004"/>
                <a:cs typeface="Proxima Nova" panose="02000506030000020004"/>
                <a:sym typeface="Proxima Nova" panose="02000506030000020004"/>
              </a:rPr>
              <a:t>        	l7.setIcon(</a:t>
            </a:r>
            <a:r>
              <a:rPr lang="en-GB" dirty="0" err="1">
                <a:latin typeface="Proxima Nova" panose="02000506030000020004"/>
                <a:ea typeface="Proxima Nova" panose="02000506030000020004"/>
                <a:cs typeface="Proxima Nova" panose="02000506030000020004"/>
                <a:sym typeface="Proxima Nova" panose="02000506030000020004"/>
              </a:rPr>
              <a:t>imageIconPath</a:t>
            </a:r>
            <a:r>
              <a:rPr lang="en-GB" dirty="0">
                <a:latin typeface="Proxima Nova" panose="02000506030000020004"/>
                <a:ea typeface="Proxima Nova" panose="02000506030000020004"/>
                <a:cs typeface="Proxima Nova" panose="02000506030000020004"/>
                <a:sym typeface="Proxima Nova" panose="02000506030000020004"/>
              </a:rPr>
              <a:t>("</a:t>
            </a:r>
            <a:r>
              <a:rPr lang="en-GB" dirty="0" err="1">
                <a:latin typeface="Proxima Nova" panose="02000506030000020004"/>
                <a:ea typeface="Proxima Nova" panose="02000506030000020004"/>
                <a:cs typeface="Proxima Nova" panose="02000506030000020004"/>
                <a:sym typeface="Proxima Nova" panose="02000506030000020004"/>
              </a:rPr>
              <a:t>Rules"+theme</a:t>
            </a:r>
            <a:r>
              <a:rPr lang="en-GB" dirty="0">
                <a:latin typeface="Proxima Nova" panose="02000506030000020004"/>
                <a:ea typeface="Proxima Nova" panose="02000506030000020004"/>
                <a:cs typeface="Proxima Nova" panose="02000506030000020004"/>
                <a:sym typeface="Proxima Nova" panose="02000506030000020004"/>
              </a:rPr>
              <a:t>));  	</a:t>
            </a:r>
            <a:r>
              <a:rPr lang="en-GB" dirty="0">
                <a:highlight>
                  <a:srgbClr val="FCE5CD"/>
                </a:highlight>
                <a:latin typeface="Proxima Nova" panose="02000506030000020004"/>
                <a:ea typeface="Proxima Nova" panose="02000506030000020004"/>
                <a:cs typeface="Proxima Nova" panose="02000506030000020004"/>
                <a:sym typeface="Proxima Nova" panose="02000506030000020004"/>
              </a:rPr>
              <a:t>//Setting Theme</a:t>
            </a:r>
            <a:endParaRPr dirty="0">
              <a:highlight>
                <a:srgbClr val="FCE5CD"/>
              </a:highlight>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dirty="0">
                <a:latin typeface="Proxima Nova" panose="02000506030000020004"/>
                <a:ea typeface="Proxima Nova" panose="02000506030000020004"/>
                <a:cs typeface="Proxima Nova" panose="02000506030000020004"/>
                <a:sym typeface="Proxima Nova" panose="02000506030000020004"/>
              </a:rPr>
              <a:t>        	l7.setPreferredSize(new Dimension(100, 100));</a:t>
            </a:r>
            <a:endParaRPr dirty="0">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dirty="0">
                <a:latin typeface="Proxima Nova" panose="02000506030000020004"/>
                <a:ea typeface="Proxima Nova" panose="02000506030000020004"/>
                <a:cs typeface="Proxima Nova" panose="02000506030000020004"/>
                <a:sym typeface="Proxima Nova" panose="02000506030000020004"/>
              </a:rPr>
              <a:t>        	</a:t>
            </a:r>
            <a:r>
              <a:rPr lang="en-GB" dirty="0" err="1">
                <a:latin typeface="Proxima Nova" panose="02000506030000020004"/>
                <a:ea typeface="Proxima Nova" panose="02000506030000020004"/>
                <a:cs typeface="Proxima Nova" panose="02000506030000020004"/>
                <a:sym typeface="Proxima Nova" panose="02000506030000020004"/>
              </a:rPr>
              <a:t>ruleButton.add</a:t>
            </a:r>
            <a:r>
              <a:rPr lang="en-GB" dirty="0">
                <a:latin typeface="Proxima Nova" panose="02000506030000020004"/>
                <a:ea typeface="Proxima Nova" panose="02000506030000020004"/>
                <a:cs typeface="Proxima Nova" panose="02000506030000020004"/>
                <a:sym typeface="Proxima Nova" panose="02000506030000020004"/>
              </a:rPr>
              <a:t>(l7);</a:t>
            </a:r>
            <a:endParaRPr dirty="0">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dirty="0">
                <a:latin typeface="Proxima Nova" panose="02000506030000020004"/>
                <a:ea typeface="Proxima Nova" panose="02000506030000020004"/>
                <a:cs typeface="Proxima Nova" panose="02000506030000020004"/>
                <a:sym typeface="Proxima Nova" panose="02000506030000020004"/>
              </a:rPr>
              <a:t>        	</a:t>
            </a:r>
            <a:r>
              <a:rPr lang="en-GB" dirty="0" err="1">
                <a:latin typeface="Proxima Nova" panose="02000506030000020004"/>
                <a:ea typeface="Proxima Nova" panose="02000506030000020004"/>
                <a:cs typeface="Proxima Nova" panose="02000506030000020004"/>
                <a:sym typeface="Proxima Nova" panose="02000506030000020004"/>
              </a:rPr>
              <a:t>ruleButton.addActionListener</a:t>
            </a:r>
            <a:r>
              <a:rPr lang="en-GB" dirty="0">
                <a:latin typeface="Proxima Nova" panose="02000506030000020004"/>
                <a:ea typeface="Proxima Nova" panose="02000506030000020004"/>
                <a:cs typeface="Proxima Nova" panose="02000506030000020004"/>
                <a:sym typeface="Proxima Nova" panose="02000506030000020004"/>
              </a:rPr>
              <a:t>(new ActionListener() </a:t>
            </a:r>
            <a:endParaRPr dirty="0">
              <a:latin typeface="Proxima Nova" panose="02000506030000020004"/>
              <a:ea typeface="Proxima Nova" panose="02000506030000020004"/>
              <a:cs typeface="Proxima Nova" panose="02000506030000020004"/>
              <a:sym typeface="Proxima Nova" panose="02000506030000020004"/>
            </a:endParaRPr>
          </a:p>
          <a:p>
            <a:pPr marL="0" lvl="0" indent="457200" algn="l" rtl="0">
              <a:spcBef>
                <a:spcPts val="0"/>
              </a:spcBef>
              <a:spcAft>
                <a:spcPts val="0"/>
              </a:spcAft>
              <a:buNone/>
            </a:pPr>
            <a:r>
              <a:rPr lang="en-GB" dirty="0">
                <a:latin typeface="Proxima Nova" panose="02000506030000020004"/>
                <a:ea typeface="Proxima Nova" panose="02000506030000020004"/>
                <a:cs typeface="Proxima Nova" panose="02000506030000020004"/>
                <a:sym typeface="Proxima Nova" panose="02000506030000020004"/>
              </a:rPr>
              <a:t> {	</a:t>
            </a:r>
            <a:endParaRPr dirty="0">
              <a:latin typeface="Proxima Nova" panose="02000506030000020004"/>
              <a:ea typeface="Proxima Nova" panose="02000506030000020004"/>
              <a:cs typeface="Proxima Nova" panose="02000506030000020004"/>
              <a:sym typeface="Proxima Nova" panose="02000506030000020004"/>
            </a:endParaRPr>
          </a:p>
          <a:p>
            <a:pPr marL="914400" lvl="0" indent="0" algn="l" rtl="0">
              <a:spcBef>
                <a:spcPts val="0"/>
              </a:spcBef>
              <a:spcAft>
                <a:spcPts val="0"/>
              </a:spcAft>
              <a:buNone/>
            </a:pPr>
            <a:r>
              <a:rPr lang="en-GB" dirty="0">
                <a:highlight>
                  <a:srgbClr val="FCE5CD"/>
                </a:highlight>
                <a:latin typeface="Proxima Nova" panose="02000506030000020004"/>
                <a:ea typeface="Proxima Nova" panose="02000506030000020004"/>
                <a:cs typeface="Proxima Nova" panose="02000506030000020004"/>
                <a:sym typeface="Proxima Nova" panose="02000506030000020004"/>
              </a:rPr>
              <a:t>//Change Panel to Rules or </a:t>
            </a:r>
            <a:r>
              <a:rPr lang="en-GB" dirty="0" err="1">
                <a:highlight>
                  <a:srgbClr val="FCE5CD"/>
                </a:highlight>
                <a:latin typeface="Proxima Nova" panose="02000506030000020004"/>
                <a:ea typeface="Proxima Nova" panose="02000506030000020004"/>
                <a:cs typeface="Proxima Nova" panose="02000506030000020004"/>
                <a:sym typeface="Proxima Nova" panose="02000506030000020004"/>
              </a:rPr>
              <a:t>PlayGame</a:t>
            </a:r>
            <a:r>
              <a:rPr lang="en-GB" dirty="0">
                <a:highlight>
                  <a:srgbClr val="FCE5CD"/>
                </a:highlight>
                <a:latin typeface="Proxima Nova" panose="02000506030000020004"/>
                <a:ea typeface="Proxima Nova" panose="02000506030000020004"/>
                <a:cs typeface="Proxima Nova" panose="02000506030000020004"/>
                <a:sym typeface="Proxima Nova" panose="02000506030000020004"/>
              </a:rPr>
              <a:t> or Scores or Exit</a:t>
            </a:r>
            <a:endParaRPr dirty="0">
              <a:highlight>
                <a:srgbClr val="FCE5CD"/>
              </a:highlight>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dirty="0">
                <a:latin typeface="Proxima Nova" panose="02000506030000020004"/>
                <a:ea typeface="Proxima Nova" panose="02000506030000020004"/>
                <a:cs typeface="Proxima Nova" panose="02000506030000020004"/>
                <a:sym typeface="Proxima Nova" panose="02000506030000020004"/>
              </a:rPr>
              <a:t>            }});</a:t>
            </a:r>
            <a:endParaRPr dirty="0">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dirty="0">
                <a:latin typeface="Proxima Nova" panose="02000506030000020004"/>
                <a:ea typeface="Proxima Nova" panose="02000506030000020004"/>
                <a:cs typeface="Proxima Nova" panose="02000506030000020004"/>
                <a:sym typeface="Proxima Nova" panose="02000506030000020004"/>
              </a:rPr>
              <a:t>           </a:t>
            </a:r>
            <a:endParaRPr dirty="0">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dirty="0">
                <a:latin typeface="Proxima Nova" panose="02000506030000020004"/>
                <a:ea typeface="Proxima Nova" panose="02000506030000020004"/>
                <a:cs typeface="Proxima Nova" panose="02000506030000020004"/>
                <a:sym typeface="Proxima Nova" panose="02000506030000020004"/>
              </a:rPr>
              <a:t>           </a:t>
            </a:r>
            <a:r>
              <a:rPr lang="en-GB" dirty="0" err="1">
                <a:latin typeface="Proxima Nova" panose="02000506030000020004"/>
                <a:ea typeface="Proxima Nova" panose="02000506030000020004"/>
                <a:cs typeface="Proxima Nova" panose="02000506030000020004"/>
                <a:sym typeface="Proxima Nova" panose="02000506030000020004"/>
              </a:rPr>
              <a:t>ruleButton.setFont</a:t>
            </a:r>
            <a:r>
              <a:rPr lang="en-GB" dirty="0">
                <a:latin typeface="Proxima Nova" panose="02000506030000020004"/>
                <a:ea typeface="Proxima Nova" panose="02000506030000020004"/>
                <a:cs typeface="Proxima Nova" panose="02000506030000020004"/>
                <a:sym typeface="Proxima Nova" panose="02000506030000020004"/>
              </a:rPr>
              <a:t>(new Font("Dialog", </a:t>
            </a:r>
            <a:r>
              <a:rPr lang="en-GB" dirty="0" err="1">
                <a:latin typeface="Proxima Nova" panose="02000506030000020004"/>
                <a:ea typeface="Proxima Nova" panose="02000506030000020004"/>
                <a:cs typeface="Proxima Nova" panose="02000506030000020004"/>
                <a:sym typeface="Proxima Nova" panose="02000506030000020004"/>
              </a:rPr>
              <a:t>Font.PLAIN</a:t>
            </a:r>
            <a:r>
              <a:rPr lang="en-GB" dirty="0">
                <a:latin typeface="Proxima Nova" panose="02000506030000020004"/>
                <a:ea typeface="Proxima Nova" panose="02000506030000020004"/>
                <a:cs typeface="Proxima Nova" panose="02000506030000020004"/>
                <a:sym typeface="Proxima Nova" panose="02000506030000020004"/>
              </a:rPr>
              <a:t>, 40));</a:t>
            </a:r>
            <a:endParaRPr dirty="0">
              <a:latin typeface="Proxima Nova" panose="02000506030000020004"/>
              <a:ea typeface="Proxima Nova" panose="02000506030000020004"/>
              <a:cs typeface="Proxima Nova" panose="02000506030000020004"/>
              <a:sym typeface="Proxima Nova" panose="02000506030000020004"/>
            </a:endParaRPr>
          </a:p>
          <a:p>
            <a:pPr marL="0" lvl="0" indent="457200" algn="l" rtl="0">
              <a:spcBef>
                <a:spcPts val="0"/>
              </a:spcBef>
              <a:spcAft>
                <a:spcPts val="0"/>
              </a:spcAft>
              <a:buNone/>
            </a:pPr>
            <a:r>
              <a:rPr lang="en-GB" dirty="0" err="1">
                <a:latin typeface="Proxima Nova" panose="02000506030000020004"/>
                <a:ea typeface="Proxima Nova" panose="02000506030000020004"/>
                <a:cs typeface="Proxima Nova" panose="02000506030000020004"/>
                <a:sym typeface="Proxima Nova" panose="02000506030000020004"/>
              </a:rPr>
              <a:t>gridBagLayout.gridx</a:t>
            </a:r>
            <a:r>
              <a:rPr lang="en-GB" dirty="0">
                <a:latin typeface="Proxima Nova" panose="02000506030000020004"/>
                <a:ea typeface="Proxima Nova" panose="02000506030000020004"/>
                <a:cs typeface="Proxima Nova" panose="02000506030000020004"/>
                <a:sym typeface="Proxima Nova" panose="02000506030000020004"/>
              </a:rPr>
              <a:t> = 0;     </a:t>
            </a:r>
            <a:endParaRPr dirty="0">
              <a:latin typeface="Proxima Nova" panose="02000506030000020004"/>
              <a:ea typeface="Proxima Nova" panose="02000506030000020004"/>
              <a:cs typeface="Proxima Nova" panose="02000506030000020004"/>
              <a:sym typeface="Proxima Nova" panose="02000506030000020004"/>
            </a:endParaRPr>
          </a:p>
          <a:p>
            <a:pPr marL="0" lvl="0" indent="457200" algn="l" rtl="0">
              <a:spcBef>
                <a:spcPts val="0"/>
              </a:spcBef>
              <a:spcAft>
                <a:spcPts val="0"/>
              </a:spcAft>
              <a:buNone/>
            </a:pPr>
            <a:r>
              <a:rPr lang="en-GB" dirty="0" err="1">
                <a:latin typeface="Proxima Nova" panose="02000506030000020004"/>
                <a:ea typeface="Proxima Nova" panose="02000506030000020004"/>
                <a:cs typeface="Proxima Nova" panose="02000506030000020004"/>
                <a:sym typeface="Proxima Nova" panose="02000506030000020004"/>
              </a:rPr>
              <a:t>gridBagLayout.gridy</a:t>
            </a:r>
            <a:r>
              <a:rPr lang="en-GB" dirty="0">
                <a:latin typeface="Proxima Nova" panose="02000506030000020004"/>
                <a:ea typeface="Proxima Nova" panose="02000506030000020004"/>
                <a:cs typeface="Proxima Nova" panose="02000506030000020004"/>
                <a:sym typeface="Proxima Nova" panose="02000506030000020004"/>
              </a:rPr>
              <a:t> = 2;	</a:t>
            </a:r>
            <a:endParaRPr dirty="0">
              <a:latin typeface="Proxima Nova" panose="02000506030000020004"/>
              <a:ea typeface="Proxima Nova" panose="02000506030000020004"/>
              <a:cs typeface="Proxima Nova" panose="02000506030000020004"/>
              <a:sym typeface="Proxima Nova" panose="02000506030000020004"/>
            </a:endParaRPr>
          </a:p>
          <a:p>
            <a:pPr marL="0" lvl="0" indent="457200" algn="l" rtl="0">
              <a:spcBef>
                <a:spcPts val="0"/>
              </a:spcBef>
              <a:spcAft>
                <a:spcPts val="0"/>
              </a:spcAft>
              <a:buNone/>
            </a:pPr>
            <a:r>
              <a:rPr lang="en-GB" dirty="0">
                <a:latin typeface="Proxima Nova" panose="02000506030000020004"/>
                <a:ea typeface="Proxima Nova" panose="02000506030000020004"/>
                <a:cs typeface="Proxima Nova" panose="02000506030000020004"/>
                <a:sym typeface="Proxima Nova" panose="02000506030000020004"/>
              </a:rPr>
              <a:t>add(</a:t>
            </a:r>
            <a:r>
              <a:rPr lang="en-GB" dirty="0" err="1">
                <a:latin typeface="Proxima Nova" panose="02000506030000020004"/>
                <a:ea typeface="Proxima Nova" panose="02000506030000020004"/>
                <a:cs typeface="Proxima Nova" panose="02000506030000020004"/>
                <a:sym typeface="Proxima Nova" panose="02000506030000020004"/>
              </a:rPr>
              <a:t>ruleButton</a:t>
            </a:r>
            <a:r>
              <a:rPr lang="en-GB" dirty="0">
                <a:latin typeface="Proxima Nova" panose="02000506030000020004"/>
                <a:ea typeface="Proxima Nova" panose="02000506030000020004"/>
                <a:cs typeface="Proxima Nova" panose="02000506030000020004"/>
                <a:sym typeface="Proxima Nova" panose="02000506030000020004"/>
              </a:rPr>
              <a:t>, </a:t>
            </a:r>
            <a:r>
              <a:rPr lang="en-GB" dirty="0" err="1">
                <a:latin typeface="Proxima Nova" panose="02000506030000020004"/>
                <a:ea typeface="Proxima Nova" panose="02000506030000020004"/>
                <a:cs typeface="Proxima Nova" panose="02000506030000020004"/>
                <a:sym typeface="Proxima Nova" panose="02000506030000020004"/>
              </a:rPr>
              <a:t>gridBagLayout</a:t>
            </a:r>
            <a:r>
              <a:rPr lang="en-GB" dirty="0">
                <a:latin typeface="Proxima Nova" panose="02000506030000020004"/>
                <a:ea typeface="Proxima Nova" panose="02000506030000020004"/>
                <a:cs typeface="Proxima Nova" panose="02000506030000020004"/>
                <a:sym typeface="Proxima Nova" panose="02000506030000020004"/>
              </a:rPr>
              <a:t>);</a:t>
            </a:r>
            <a:endParaRPr dirty="0">
              <a:latin typeface="Proxima Nova" panose="02000506030000020004"/>
              <a:ea typeface="Proxima Nova" panose="02000506030000020004"/>
              <a:cs typeface="Proxima Nova" panose="02000506030000020004"/>
              <a:sym typeface="Proxima Nova" panose="02000506030000020004"/>
            </a:endParaRPr>
          </a:p>
          <a:p>
            <a:endParaRPr lang="en-US" sz="2000" dirty="0">
              <a:cs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06780"/>
            <a:ext cx="10058400" cy="671195"/>
          </a:xfrm>
        </p:spPr>
        <p:txBody>
          <a:bodyPr>
            <a:normAutofit fontScale="90000"/>
          </a:bodyPr>
          <a:lstStyle/>
          <a:p>
            <a:pPr algn="ctr"/>
            <a:r>
              <a:rPr lang="en-GB">
                <a:sym typeface="+mn-ea"/>
              </a:rPr>
              <a:t>PlayArea Class</a:t>
            </a:r>
            <a:br>
              <a:rPr lang="en-GB"/>
            </a:br>
            <a:br>
              <a:rPr lang="en-GB"/>
            </a:br>
            <a:endParaRPr lang="en-US"/>
          </a:p>
        </p:txBody>
      </p:sp>
      <p:sp>
        <p:nvSpPr>
          <p:cNvPr id="3" name="Content Placeholder 2"/>
          <p:cNvSpPr>
            <a:spLocks noGrp="1"/>
          </p:cNvSpPr>
          <p:nvPr>
            <p:ph idx="1"/>
          </p:nvPr>
        </p:nvSpPr>
        <p:spPr>
          <a:xfrm>
            <a:off x="1066800" y="1332865"/>
            <a:ext cx="10058400" cy="5055235"/>
          </a:xfrm>
        </p:spPr>
        <p:txBody>
          <a:bodyPr>
            <a:normAutofit/>
          </a:bodyPr>
          <a:lstStyle/>
          <a:p>
            <a:pPr marL="0" lvl="0" indent="0" algn="l" rtl="0">
              <a:spcBef>
                <a:spcPts val="0"/>
              </a:spcBef>
              <a:spcAft>
                <a:spcPts val="0"/>
              </a:spcAft>
              <a:buNone/>
            </a:pPr>
            <a:r>
              <a:rPr lang="en-GB" b="1">
                <a:latin typeface="Proxima Nova" panose="02000506030000020004"/>
                <a:ea typeface="Proxima Nova" panose="02000506030000020004"/>
                <a:cs typeface="Proxima Nova" panose="02000506030000020004"/>
                <a:sym typeface="Proxima Nova" panose="02000506030000020004"/>
              </a:rPr>
              <a:t>Initialise</a:t>
            </a:r>
            <a:endParaRPr b="1">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 	private void initializeComponents(int n) {</a:t>
            </a:r>
            <a:endParaRPr>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        		setLayout(new GridLayout(n, n));</a:t>
            </a:r>
            <a:endParaRPr>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        		Box[][] boxes = mygamecpu.getBoxes();</a:t>
            </a:r>
            <a:endParaRPr>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endParaRPr>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        		for (int i = 0; i &lt; n; i++) {</a:t>
            </a:r>
            <a:endParaRPr>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            		for (int j = 0; j &lt; n; j++){</a:t>
            </a:r>
            <a:endParaRPr>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                			add(boxes[i][j]);</a:t>
            </a:r>
            <a:endParaRPr>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                			boxes[i][j].addActionListener(new EventHandler(mygamecpu, i, j));</a:t>
            </a:r>
            <a:endParaRPr>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            		}</a:t>
            </a:r>
            <a:endParaRPr>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        		}</a:t>
            </a:r>
            <a:endParaRPr>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        		setVisible(true);</a:t>
            </a:r>
            <a:endParaRPr>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    	}</a:t>
            </a:r>
            <a:endParaRPr>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endParaRPr b="1">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b="1">
                <a:latin typeface="Proxima Nova" panose="02000506030000020004"/>
                <a:ea typeface="Proxima Nova" panose="02000506030000020004"/>
                <a:cs typeface="Proxima Nova" panose="02000506030000020004"/>
                <a:sym typeface="Proxima Nova" panose="02000506030000020004"/>
              </a:rPr>
              <a:t>Moves Setter</a:t>
            </a:r>
            <a:endParaRPr b="1">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 	protected void setCount(int movesCount) {</a:t>
            </a:r>
            <a:endParaRPr>
              <a:latin typeface="Proxima Nova" panose="02000506030000020004"/>
              <a:ea typeface="Proxima Nova" panose="02000506030000020004"/>
              <a:cs typeface="Proxima Nova" panose="02000506030000020004"/>
              <a:sym typeface="Proxima Nova" panose="02000506030000020004"/>
            </a:endParaRPr>
          </a:p>
          <a:p>
            <a:pPr marL="0" lvl="0" indent="0" algn="l" rtl="0">
              <a:spcBef>
                <a:spcPts val="0"/>
              </a:spcBef>
              <a:spcAft>
                <a:spcPts val="0"/>
              </a:spcAft>
              <a:buNone/>
            </a:pPr>
            <a:r>
              <a:rPr lang="en-GB">
                <a:latin typeface="Proxima Nova" panose="02000506030000020004"/>
                <a:ea typeface="Proxima Nova" panose="02000506030000020004"/>
                <a:cs typeface="Proxima Nova" panose="02000506030000020004"/>
                <a:sym typeface="Proxima Nova" panose="02000506030000020004"/>
              </a:rPr>
              <a:t>        		score.setText("Moves Count : " + movesCount);</a:t>
            </a:r>
            <a:endParaRPr lang="en-US" sz="2000">
              <a:cs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029075" y="792480"/>
            <a:ext cx="3527425" cy="2357755"/>
          </a:xfrm>
          <a:prstGeom prst="rect">
            <a:avLst/>
          </a:prstGeom>
        </p:spPr>
      </p:pic>
      <p:pic>
        <p:nvPicPr>
          <p:cNvPr id="3" name="Picture 2"/>
          <p:cNvPicPr>
            <a:picLocks noChangeAspect="1"/>
          </p:cNvPicPr>
          <p:nvPr/>
        </p:nvPicPr>
        <p:blipFill>
          <a:blip r:embed="rId3"/>
          <a:stretch>
            <a:fillRect/>
          </a:stretch>
        </p:blipFill>
        <p:spPr>
          <a:xfrm>
            <a:off x="828675" y="3764915"/>
            <a:ext cx="3800475" cy="2336800"/>
          </a:xfrm>
          <a:prstGeom prst="rect">
            <a:avLst/>
          </a:prstGeom>
        </p:spPr>
      </p:pic>
      <p:pic>
        <p:nvPicPr>
          <p:cNvPr id="7" name="Picture 6"/>
          <p:cNvPicPr>
            <a:picLocks noChangeAspect="1"/>
          </p:cNvPicPr>
          <p:nvPr/>
        </p:nvPicPr>
        <p:blipFill>
          <a:blip r:embed="rId4"/>
          <a:stretch>
            <a:fillRect/>
          </a:stretch>
        </p:blipFill>
        <p:spPr>
          <a:xfrm>
            <a:off x="7112000" y="3771900"/>
            <a:ext cx="3800475" cy="23298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libri" panose="020F0502020204030204" pitchFamily="34" charset="0"/>
                <a:cs typeface="Calibri" panose="020F0502020204030204" pitchFamily="34" charset="0"/>
              </a:rPr>
              <a:t>GROUP MEMEBERS</a:t>
            </a:r>
            <a:endParaRPr lang="en-IN" dirty="0">
              <a:latin typeface="Calibri" panose="020F0502020204030204" pitchFamily="34" charset="0"/>
              <a:cs typeface="Calibri" panose="020F0502020204030204" pitchFamily="34" charset="0"/>
            </a:endParaRPr>
          </a:p>
        </p:txBody>
      </p:sp>
      <p:graphicFrame>
        <p:nvGraphicFramePr>
          <p:cNvPr id="4" name="Table 4"/>
          <p:cNvGraphicFramePr>
            <a:graphicFrameLocks noGrp="1"/>
          </p:cNvGraphicFramePr>
          <p:nvPr>
            <p:ph idx="1"/>
          </p:nvPr>
        </p:nvGraphicFramePr>
        <p:xfrm>
          <a:off x="1624614" y="2178612"/>
          <a:ext cx="9081856" cy="2592850"/>
        </p:xfrm>
        <a:graphic>
          <a:graphicData uri="http://schemas.openxmlformats.org/drawingml/2006/table">
            <a:tbl>
              <a:tblPr firstRow="1" bandRow="1">
                <a:tableStyleId>{073A0DAA-6AF3-43AB-8588-CEC1D06C72B9}</a:tableStyleId>
              </a:tblPr>
              <a:tblGrid>
                <a:gridCol w="4540928">
                  <a:extLst>
                    <a:ext uri="{9D8B030D-6E8A-4147-A177-3AD203B41FA5}">
                      <a16:colId xmlns:a16="http://schemas.microsoft.com/office/drawing/2014/main" val="20000"/>
                    </a:ext>
                  </a:extLst>
                </a:gridCol>
                <a:gridCol w="4540928">
                  <a:extLst>
                    <a:ext uri="{9D8B030D-6E8A-4147-A177-3AD203B41FA5}">
                      <a16:colId xmlns:a16="http://schemas.microsoft.com/office/drawing/2014/main" val="20001"/>
                    </a:ext>
                  </a:extLst>
                </a:gridCol>
              </a:tblGrid>
              <a:tr h="518570">
                <a:tc>
                  <a:txBody>
                    <a:bodyPr/>
                    <a:lstStyle/>
                    <a:p>
                      <a:pPr algn="ctr"/>
                      <a:r>
                        <a:rPr lang="en-US" sz="2400" dirty="0">
                          <a:latin typeface="+mj-lt"/>
                          <a:cs typeface="Calibri" panose="020F0502020204030204" pitchFamily="34" charset="0"/>
                        </a:rPr>
                        <a:t>Name</a:t>
                      </a:r>
                      <a:endParaRPr lang="en-IN" sz="2400" dirty="0">
                        <a:latin typeface="+mj-lt"/>
                        <a:cs typeface="Calibri" panose="020F0502020204030204" pitchFamily="34" charset="0"/>
                      </a:endParaRPr>
                    </a:p>
                  </a:txBody>
                  <a:tcPr/>
                </a:tc>
                <a:tc>
                  <a:txBody>
                    <a:bodyPr/>
                    <a:lstStyle/>
                    <a:p>
                      <a:pPr algn="ctr"/>
                      <a:r>
                        <a:rPr lang="en-US" sz="2400" dirty="0">
                          <a:latin typeface="+mj-lt"/>
                          <a:cs typeface="Calibri" panose="020F0502020204030204" pitchFamily="34" charset="0"/>
                        </a:rPr>
                        <a:t>Roll Number</a:t>
                      </a:r>
                      <a:endParaRPr lang="en-IN" sz="2400" dirty="0">
                        <a:latin typeface="+mj-lt"/>
                        <a:cs typeface="Calibri" panose="020F0502020204030204" pitchFamily="34" charset="0"/>
                      </a:endParaRPr>
                    </a:p>
                  </a:txBody>
                  <a:tcPr/>
                </a:tc>
                <a:extLst>
                  <a:ext uri="{0D108BD9-81ED-4DB2-BD59-A6C34878D82A}">
                    <a16:rowId xmlns:a16="http://schemas.microsoft.com/office/drawing/2014/main" val="10000"/>
                  </a:ext>
                </a:extLst>
              </a:tr>
              <a:tr h="518570">
                <a:tc>
                  <a:txBody>
                    <a:bodyPr/>
                    <a:lstStyle/>
                    <a:p>
                      <a:pPr algn="ctr"/>
                      <a:r>
                        <a:rPr lang="en-US" sz="2000" dirty="0" err="1">
                          <a:latin typeface="+mn-lt"/>
                          <a:cs typeface="Calibri" panose="020F0502020204030204" pitchFamily="34" charset="0"/>
                        </a:rPr>
                        <a:t>Challa</a:t>
                      </a:r>
                      <a:r>
                        <a:rPr lang="en-US" sz="2000" dirty="0">
                          <a:latin typeface="+mn-lt"/>
                          <a:cs typeface="Calibri" panose="020F0502020204030204" pitchFamily="34" charset="0"/>
                        </a:rPr>
                        <a:t> </a:t>
                      </a:r>
                      <a:r>
                        <a:rPr lang="en-US" sz="2000" dirty="0" err="1">
                          <a:latin typeface="+mn-lt"/>
                          <a:cs typeface="Calibri" panose="020F0502020204030204" pitchFamily="34" charset="0"/>
                        </a:rPr>
                        <a:t>Lahari</a:t>
                      </a:r>
                      <a:endParaRPr lang="en-IN" sz="2000" dirty="0">
                        <a:latin typeface="+mn-lt"/>
                        <a:cs typeface="Calibri" panose="020F0502020204030204" pitchFamily="34" charset="0"/>
                      </a:endParaRPr>
                    </a:p>
                  </a:txBody>
                  <a:tcPr/>
                </a:tc>
                <a:tc>
                  <a:txBody>
                    <a:bodyPr/>
                    <a:lstStyle/>
                    <a:p>
                      <a:pPr algn="ctr"/>
                      <a:r>
                        <a:rPr lang="en-US" dirty="0"/>
                        <a:t>IIT2020083</a:t>
                      </a:r>
                      <a:endParaRPr lang="en-IN" dirty="0"/>
                    </a:p>
                  </a:txBody>
                  <a:tcPr/>
                </a:tc>
                <a:extLst>
                  <a:ext uri="{0D108BD9-81ED-4DB2-BD59-A6C34878D82A}">
                    <a16:rowId xmlns:a16="http://schemas.microsoft.com/office/drawing/2014/main" val="10001"/>
                  </a:ext>
                </a:extLst>
              </a:tr>
              <a:tr h="518570">
                <a:tc>
                  <a:txBody>
                    <a:bodyPr/>
                    <a:lstStyle/>
                    <a:p>
                      <a:pPr algn="ctr"/>
                      <a:r>
                        <a:rPr lang="en-US" sz="2000" dirty="0"/>
                        <a:t>Bhupathi </a:t>
                      </a:r>
                      <a:r>
                        <a:rPr lang="en-US" sz="2000" dirty="0" err="1"/>
                        <a:t>Smaran</a:t>
                      </a:r>
                      <a:endParaRPr lang="en-IN" sz="2000" dirty="0"/>
                    </a:p>
                  </a:txBody>
                  <a:tcPr/>
                </a:tc>
                <a:tc>
                  <a:txBody>
                    <a:bodyPr/>
                    <a:lstStyle/>
                    <a:p>
                      <a:pPr algn="ctr"/>
                      <a:r>
                        <a:rPr lang="en-US" dirty="0"/>
                        <a:t>IIT2020168</a:t>
                      </a:r>
                      <a:endParaRPr lang="en-IN" dirty="0"/>
                    </a:p>
                  </a:txBody>
                  <a:tcPr/>
                </a:tc>
                <a:extLst>
                  <a:ext uri="{0D108BD9-81ED-4DB2-BD59-A6C34878D82A}">
                    <a16:rowId xmlns:a16="http://schemas.microsoft.com/office/drawing/2014/main" val="10002"/>
                  </a:ext>
                </a:extLst>
              </a:tr>
              <a:tr h="518570">
                <a:tc>
                  <a:txBody>
                    <a:bodyPr/>
                    <a:lstStyle/>
                    <a:p>
                      <a:pPr algn="ctr"/>
                      <a:r>
                        <a:rPr lang="en-US" sz="2000" dirty="0"/>
                        <a:t>Vaishnav </a:t>
                      </a:r>
                      <a:r>
                        <a:rPr lang="en-US" sz="2000" dirty="0" err="1"/>
                        <a:t>Kamarti</a:t>
                      </a:r>
                      <a:endParaRPr lang="en-IN" sz="2000" dirty="0"/>
                    </a:p>
                  </a:txBody>
                  <a:tcPr/>
                </a:tc>
                <a:tc>
                  <a:txBody>
                    <a:bodyPr/>
                    <a:lstStyle/>
                    <a:p>
                      <a:pPr algn="ctr"/>
                      <a:r>
                        <a:rPr lang="en-US" dirty="0"/>
                        <a:t>IIT2020192</a:t>
                      </a:r>
                      <a:endParaRPr lang="en-IN" dirty="0"/>
                    </a:p>
                  </a:txBody>
                  <a:tcPr/>
                </a:tc>
                <a:extLst>
                  <a:ext uri="{0D108BD9-81ED-4DB2-BD59-A6C34878D82A}">
                    <a16:rowId xmlns:a16="http://schemas.microsoft.com/office/drawing/2014/main" val="10003"/>
                  </a:ext>
                </a:extLst>
              </a:tr>
              <a:tr h="518570">
                <a:tc>
                  <a:txBody>
                    <a:bodyPr/>
                    <a:lstStyle/>
                    <a:p>
                      <a:pPr algn="ctr"/>
                      <a:r>
                        <a:rPr lang="en-US" sz="2000" dirty="0" err="1"/>
                        <a:t>Nitheesh</a:t>
                      </a:r>
                      <a:endParaRPr lang="en-IN" sz="2000" dirty="0"/>
                    </a:p>
                  </a:txBody>
                  <a:tcPr/>
                </a:tc>
                <a:tc>
                  <a:txBody>
                    <a:bodyPr/>
                    <a:lstStyle/>
                    <a:p>
                      <a:pPr algn="ctr"/>
                      <a:r>
                        <a:rPr lang="en-US" dirty="0"/>
                        <a:t>IIT2020234</a:t>
                      </a:r>
                      <a:endParaRPr lang="en-IN"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40105" y="535940"/>
            <a:ext cx="2912745" cy="2199005"/>
          </a:xfrm>
          <a:prstGeom prst="rect">
            <a:avLst/>
          </a:prstGeom>
        </p:spPr>
      </p:pic>
      <p:pic>
        <p:nvPicPr>
          <p:cNvPr id="3" name="Picture 2"/>
          <p:cNvPicPr>
            <a:picLocks noChangeAspect="1"/>
          </p:cNvPicPr>
          <p:nvPr/>
        </p:nvPicPr>
        <p:blipFill>
          <a:blip r:embed="rId3"/>
          <a:stretch>
            <a:fillRect/>
          </a:stretch>
        </p:blipFill>
        <p:spPr>
          <a:xfrm>
            <a:off x="4210050" y="2072640"/>
            <a:ext cx="3295015" cy="2479040"/>
          </a:xfrm>
          <a:prstGeom prst="rect">
            <a:avLst/>
          </a:prstGeom>
        </p:spPr>
      </p:pic>
      <p:pic>
        <p:nvPicPr>
          <p:cNvPr id="4" name="Picture 3"/>
          <p:cNvPicPr>
            <a:picLocks noChangeAspect="1"/>
          </p:cNvPicPr>
          <p:nvPr/>
        </p:nvPicPr>
        <p:blipFill>
          <a:blip r:embed="rId4"/>
          <a:stretch>
            <a:fillRect/>
          </a:stretch>
        </p:blipFill>
        <p:spPr>
          <a:xfrm>
            <a:off x="7962265" y="3568700"/>
            <a:ext cx="3606165" cy="27197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40220" y="1497330"/>
            <a:ext cx="4090670" cy="3079750"/>
          </a:xfrm>
          <a:prstGeom prst="rect">
            <a:avLst/>
          </a:prstGeom>
        </p:spPr>
      </p:pic>
      <p:pic>
        <p:nvPicPr>
          <p:cNvPr id="5" name="Picture 4"/>
          <p:cNvPicPr>
            <a:picLocks noChangeAspect="1"/>
          </p:cNvPicPr>
          <p:nvPr/>
        </p:nvPicPr>
        <p:blipFill>
          <a:blip r:embed="rId3"/>
          <a:stretch>
            <a:fillRect/>
          </a:stretch>
        </p:blipFill>
        <p:spPr>
          <a:xfrm>
            <a:off x="1433830" y="1496695"/>
            <a:ext cx="4090670" cy="30803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2"/>
          <a:stretch>
            <a:fillRect/>
          </a:stretch>
        </p:blipFill>
        <p:spPr>
          <a:xfrm>
            <a:off x="243840" y="241935"/>
            <a:ext cx="11734800" cy="6374765"/>
          </a:xfrm>
          <a:prstGeom prst="rect">
            <a:avLst/>
          </a:prstGeom>
          <a:noFill/>
          <a:ln w="9525">
            <a:noFill/>
          </a:ln>
        </p:spPr>
      </p:pic>
      <p:pic>
        <p:nvPicPr>
          <p:cNvPr id="2" name="Picture 1"/>
          <p:cNvPicPr>
            <a:picLocks noChangeAspect="1"/>
          </p:cNvPicPr>
          <p:nvPr/>
        </p:nvPicPr>
        <p:blipFill>
          <a:blip r:embed="rId3"/>
          <a:stretch>
            <a:fillRect/>
          </a:stretch>
        </p:blipFill>
        <p:spPr>
          <a:xfrm>
            <a:off x="5186680" y="5786755"/>
            <a:ext cx="2558415" cy="460375"/>
          </a:xfrm>
          <a:prstGeom prst="rect">
            <a:avLst/>
          </a:prstGeom>
        </p:spPr>
      </p:pic>
      <p:sp>
        <p:nvSpPr>
          <p:cNvPr id="3" name="Rectangles 2"/>
          <p:cNvSpPr/>
          <p:nvPr/>
        </p:nvSpPr>
        <p:spPr>
          <a:xfrm>
            <a:off x="4013200" y="5786755"/>
            <a:ext cx="3731260" cy="460375"/>
          </a:xfrm>
          <a:prstGeom prst="rect">
            <a:avLst/>
          </a:prstGeom>
          <a:noFill/>
          <a:ln>
            <a:noFill/>
          </a:ln>
        </p:spPr>
        <p:txBody>
          <a:bodyPr wrap="square" rtlCol="0" anchor="t">
            <a:spAutoFit/>
          </a:bodyPr>
          <a:lstStyle/>
          <a:p>
            <a:pPr algn="ctr"/>
            <a:r>
              <a:rPr lang="en-US" altLang="zh-CN" sz="2400" b="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Group-35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of the project </a:t>
            </a:r>
            <a:endParaRPr lang="en-IN" dirty="0"/>
          </a:p>
        </p:txBody>
      </p:sp>
      <p:sp>
        <p:nvSpPr>
          <p:cNvPr id="3" name="Content Placeholder 2"/>
          <p:cNvSpPr>
            <a:spLocks noGrp="1"/>
          </p:cNvSpPr>
          <p:nvPr>
            <p:ph idx="1"/>
          </p:nvPr>
        </p:nvSpPr>
        <p:spPr>
          <a:xfrm>
            <a:off x="1066800" y="2103120"/>
            <a:ext cx="9672955" cy="3849370"/>
          </a:xfrm>
        </p:spPr>
        <p:txBody>
          <a:bodyPr/>
          <a:lstStyle/>
          <a:p>
            <a:pPr>
              <a:lnSpc>
                <a:spcPct val="150000"/>
              </a:lnSpc>
            </a:pPr>
            <a:r>
              <a:rPr lang="en-GB" sz="1800" dirty="0">
                <a:solidFill>
                  <a:srgbClr val="000000"/>
                </a:solidFill>
                <a:ea typeface="Montserrat" panose="00000500000000000000"/>
                <a:cs typeface="+mn-lt"/>
                <a:sym typeface="Montserrat" panose="00000500000000000000"/>
              </a:rPr>
              <a:t>We had to create a 9-box puzzle game Software</a:t>
            </a:r>
          </a:p>
          <a:p>
            <a:pPr>
              <a:lnSpc>
                <a:spcPct val="150000"/>
              </a:lnSpc>
            </a:pPr>
            <a:r>
              <a:rPr lang="en-US" sz="1800" dirty="0">
                <a:solidFill>
                  <a:srgbClr val="000000"/>
                </a:solidFill>
                <a:ea typeface="Montserrat" panose="00000500000000000000"/>
                <a:cs typeface="+mn-lt"/>
                <a:sym typeface="Montserrat" panose="00000500000000000000"/>
              </a:rPr>
              <a:t>A nine box puzzle game consists of nine boxes that are labeled from one to eight. Player needs to arrange the labeled boxes serially. </a:t>
            </a:r>
          </a:p>
          <a:p>
            <a:pPr>
              <a:lnSpc>
                <a:spcPct val="150000"/>
              </a:lnSpc>
            </a:pPr>
            <a:r>
              <a:rPr lang="en-US" sz="1800" dirty="0">
                <a:solidFill>
                  <a:srgbClr val="000000"/>
                </a:solidFill>
                <a:ea typeface="Montserrat" panose="00000500000000000000"/>
                <a:cs typeface="+mn-lt"/>
                <a:sym typeface="Montserrat" panose="00000500000000000000"/>
              </a:rPr>
              <a:t>The game counts the number of attempts by the player. A player with the minimum number of attempts is the winner of the game</a:t>
            </a:r>
            <a:r>
              <a:rPr lang="en-US" sz="1800" dirty="0">
                <a:effectLst/>
                <a:cs typeface="+mn-lt"/>
              </a:rPr>
              <a:t> </a:t>
            </a:r>
          </a:p>
          <a:p>
            <a:pPr>
              <a:lnSpc>
                <a:spcPct val="150000"/>
              </a:lnSpc>
            </a:pPr>
            <a:r>
              <a:rPr lang="en-US" sz="1800" dirty="0">
                <a:solidFill>
                  <a:srgbClr val="000000"/>
                </a:solidFill>
                <a:ea typeface="Montserrat" panose="00000500000000000000"/>
                <a:cs typeface="+mn-lt"/>
                <a:sym typeface="Montserrat" panose="00000500000000000000"/>
              </a:rPr>
              <a:t>The puzzle game also accepts the name of the player and keeps track of the Players performance.</a:t>
            </a:r>
          </a:p>
          <a:p>
            <a:pPr marL="0" lvl="0" indent="0" algn="l" rtl="0">
              <a:lnSpc>
                <a:spcPct val="100000"/>
              </a:lnSpc>
              <a:spcBef>
                <a:spcPts val="1600"/>
              </a:spcBef>
              <a:spcAft>
                <a:spcPts val="0"/>
              </a:spcAft>
              <a:buNone/>
            </a:pPr>
            <a:endParaRPr lang="en-US" dirty="0">
              <a:solidFill>
                <a:srgbClr val="000000"/>
              </a:solidFill>
              <a:latin typeface="Montserrat" panose="00000500000000000000"/>
              <a:ea typeface="Montserrat" panose="00000500000000000000"/>
              <a:cs typeface="Montserrat" panose="00000500000000000000"/>
              <a:sym typeface="Montserrat" panose="00000500000000000000"/>
            </a:endParaRPr>
          </a:p>
          <a:p>
            <a:endParaRPr lang="en-IN" dirty="0"/>
          </a:p>
        </p:txBody>
      </p:sp>
      <p:pic>
        <p:nvPicPr>
          <p:cNvPr id="5" name="Graphic 4" descr="Trophy"/>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66608" y="4095217"/>
            <a:ext cx="375082" cy="375082"/>
          </a:xfrm>
          <a:prstGeom prst="rect">
            <a:avLst/>
          </a:prstGeom>
        </p:spPr>
      </p:pic>
      <p:pic>
        <p:nvPicPr>
          <p:cNvPr id="7" name="Graphic 6" descr="Puzzle pieces"/>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42100" y="2184351"/>
            <a:ext cx="375082" cy="37508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41539"/>
            <a:ext cx="10058400" cy="807868"/>
          </a:xfrm>
        </p:spPr>
        <p:txBody>
          <a:bodyPr/>
          <a:lstStyle/>
          <a:p>
            <a:r>
              <a:rPr lang="en-US" dirty="0"/>
              <a:t>Our Approach to the PROJECT</a:t>
            </a:r>
            <a:endParaRPr lang="en-IN" dirty="0"/>
          </a:p>
        </p:txBody>
      </p:sp>
      <p:sp>
        <p:nvSpPr>
          <p:cNvPr id="3" name="Content Placeholder 2"/>
          <p:cNvSpPr>
            <a:spLocks noGrp="1"/>
          </p:cNvSpPr>
          <p:nvPr>
            <p:ph idx="1"/>
          </p:nvPr>
        </p:nvSpPr>
        <p:spPr>
          <a:xfrm>
            <a:off x="1066799" y="1491449"/>
            <a:ext cx="10261107" cy="4461295"/>
          </a:xfrm>
        </p:spPr>
        <p:txBody>
          <a:bodyPr>
            <a:normAutofit lnSpcReduction="10000"/>
          </a:bodyPr>
          <a:lstStyle/>
          <a:p>
            <a:pPr marL="457200" lvl="0" indent="-342900" algn="l" rtl="0">
              <a:lnSpc>
                <a:spcPct val="150000"/>
              </a:lnSpc>
              <a:spcBef>
                <a:spcPts val="1600"/>
              </a:spcBef>
              <a:spcAft>
                <a:spcPts val="0"/>
              </a:spcAft>
              <a:buClr>
                <a:srgbClr val="000000"/>
              </a:buClr>
              <a:buSzPts val="1800"/>
              <a:buFont typeface="Courier New" panose="02070309020205020404" pitchFamily="49" charset="0"/>
              <a:buChar char="o"/>
            </a:pPr>
            <a:r>
              <a:rPr lang="en-US" sz="1800" dirty="0">
                <a:solidFill>
                  <a:srgbClr val="000000"/>
                </a:solidFill>
                <a:ea typeface="Montserrat" panose="00000500000000000000"/>
                <a:cs typeface="+mn-lt"/>
                <a:sym typeface="Montserrat" panose="00000500000000000000"/>
              </a:rPr>
              <a:t>Home Screen will redirect the Player to desired -&gt; </a:t>
            </a:r>
            <a:r>
              <a:rPr lang="en-US" sz="1800" b="1" dirty="0" err="1">
                <a:solidFill>
                  <a:srgbClr val="000000"/>
                </a:solidFill>
                <a:ea typeface="Montserrat" panose="00000500000000000000"/>
                <a:cs typeface="+mn-lt"/>
                <a:sym typeface="Montserrat" panose="00000500000000000000"/>
              </a:rPr>
              <a:t>MainView</a:t>
            </a:r>
            <a:r>
              <a:rPr lang="en-US" sz="1800" b="1" dirty="0">
                <a:solidFill>
                  <a:srgbClr val="000000"/>
                </a:solidFill>
                <a:ea typeface="Montserrat" panose="00000500000000000000"/>
                <a:cs typeface="+mn-lt"/>
                <a:sym typeface="Montserrat" panose="00000500000000000000"/>
              </a:rPr>
              <a:t> </a:t>
            </a:r>
            <a:r>
              <a:rPr lang="en-US" sz="1800" dirty="0">
                <a:solidFill>
                  <a:srgbClr val="000000"/>
                </a:solidFill>
                <a:ea typeface="Montserrat" panose="00000500000000000000"/>
                <a:cs typeface="+mn-lt"/>
                <a:sym typeface="Montserrat" panose="00000500000000000000"/>
              </a:rPr>
              <a:t>extends </a:t>
            </a:r>
            <a:r>
              <a:rPr lang="en-US" sz="1800" dirty="0" err="1">
                <a:solidFill>
                  <a:srgbClr val="000000"/>
                </a:solidFill>
                <a:ea typeface="Montserrat" panose="00000500000000000000"/>
                <a:cs typeface="+mn-lt"/>
                <a:sym typeface="Montserrat" panose="00000500000000000000"/>
              </a:rPr>
              <a:t>JPanel</a:t>
            </a:r>
            <a:r>
              <a:rPr lang="en-US" sz="1800" dirty="0">
                <a:solidFill>
                  <a:srgbClr val="000000"/>
                </a:solidFill>
                <a:ea typeface="Montserrat" panose="00000500000000000000"/>
                <a:cs typeface="+mn-lt"/>
                <a:sym typeface="Montserrat" panose="00000500000000000000"/>
              </a:rPr>
              <a:t>.</a:t>
            </a:r>
          </a:p>
          <a:p>
            <a:pPr marL="457200" lvl="0" indent="-342900" algn="l" rtl="0">
              <a:lnSpc>
                <a:spcPct val="150000"/>
              </a:lnSpc>
              <a:spcBef>
                <a:spcPts val="0"/>
              </a:spcBef>
              <a:spcAft>
                <a:spcPts val="0"/>
              </a:spcAft>
              <a:buClr>
                <a:srgbClr val="000000"/>
              </a:buClr>
              <a:buSzPts val="1800"/>
              <a:buFont typeface="Courier New" panose="02070309020205020404" pitchFamily="49" charset="0"/>
              <a:buChar char="o"/>
            </a:pPr>
            <a:r>
              <a:rPr lang="en-US" sz="1800" dirty="0">
                <a:solidFill>
                  <a:srgbClr val="000000"/>
                </a:solidFill>
                <a:ea typeface="Montserrat" panose="00000500000000000000"/>
                <a:cs typeface="+mn-lt"/>
                <a:sym typeface="Montserrat" panose="00000500000000000000"/>
              </a:rPr>
              <a:t>Game board will have 8 buttons -&gt;  </a:t>
            </a:r>
            <a:r>
              <a:rPr lang="en-US" sz="1800" b="1" dirty="0">
                <a:solidFill>
                  <a:srgbClr val="000000"/>
                </a:solidFill>
                <a:ea typeface="Montserrat" panose="00000500000000000000"/>
                <a:cs typeface="+mn-lt"/>
                <a:sym typeface="Montserrat" panose="00000500000000000000"/>
              </a:rPr>
              <a:t>Box</a:t>
            </a:r>
            <a:r>
              <a:rPr lang="en-US" sz="1800" dirty="0">
                <a:solidFill>
                  <a:srgbClr val="000000"/>
                </a:solidFill>
                <a:ea typeface="Montserrat" panose="00000500000000000000"/>
                <a:cs typeface="+mn-lt"/>
                <a:sym typeface="Montserrat" panose="00000500000000000000"/>
              </a:rPr>
              <a:t> extends </a:t>
            </a:r>
            <a:r>
              <a:rPr lang="en-US" sz="1800" dirty="0" err="1">
                <a:solidFill>
                  <a:srgbClr val="000000"/>
                </a:solidFill>
                <a:ea typeface="Montserrat" panose="00000500000000000000"/>
                <a:cs typeface="+mn-lt"/>
                <a:sym typeface="Montserrat" panose="00000500000000000000"/>
              </a:rPr>
              <a:t>JButton</a:t>
            </a:r>
            <a:r>
              <a:rPr lang="en-US" sz="1800" dirty="0">
                <a:solidFill>
                  <a:srgbClr val="000000"/>
                </a:solidFill>
                <a:ea typeface="Montserrat" panose="00000500000000000000"/>
                <a:cs typeface="+mn-lt"/>
                <a:sym typeface="Montserrat" panose="00000500000000000000"/>
              </a:rPr>
              <a:t>.</a:t>
            </a:r>
          </a:p>
          <a:p>
            <a:pPr marL="457200" lvl="0" indent="-342900" algn="l" rtl="0">
              <a:lnSpc>
                <a:spcPct val="150000"/>
              </a:lnSpc>
              <a:spcBef>
                <a:spcPts val="0"/>
              </a:spcBef>
              <a:spcAft>
                <a:spcPts val="0"/>
              </a:spcAft>
              <a:buClr>
                <a:srgbClr val="000000"/>
              </a:buClr>
              <a:buSzPts val="1800"/>
              <a:buFont typeface="Courier New" panose="02070309020205020404" pitchFamily="49" charset="0"/>
              <a:buChar char="o"/>
            </a:pPr>
            <a:r>
              <a:rPr lang="en-US" sz="1800" dirty="0">
                <a:solidFill>
                  <a:srgbClr val="000000"/>
                </a:solidFill>
                <a:ea typeface="Montserrat" panose="00000500000000000000"/>
                <a:cs typeface="+mn-lt"/>
                <a:sym typeface="Montserrat" panose="00000500000000000000"/>
              </a:rPr>
              <a:t>Box will be clicked , so to listening that event -&gt; </a:t>
            </a:r>
            <a:r>
              <a:rPr lang="en-US" sz="1800" b="1" dirty="0" err="1">
                <a:solidFill>
                  <a:srgbClr val="000000"/>
                </a:solidFill>
                <a:ea typeface="Montserrat" panose="00000500000000000000"/>
                <a:cs typeface="+mn-lt"/>
                <a:sym typeface="Montserrat" panose="00000500000000000000"/>
              </a:rPr>
              <a:t>EventHandler</a:t>
            </a:r>
            <a:r>
              <a:rPr lang="en-US" sz="1800" dirty="0">
                <a:solidFill>
                  <a:srgbClr val="000000"/>
                </a:solidFill>
                <a:ea typeface="Montserrat" panose="00000500000000000000"/>
                <a:cs typeface="+mn-lt"/>
                <a:sym typeface="Montserrat" panose="00000500000000000000"/>
              </a:rPr>
              <a:t> extends action Listener (with Sound / Other Animation ).</a:t>
            </a:r>
          </a:p>
          <a:p>
            <a:pPr marL="457200" lvl="0" indent="-342900" algn="l" rtl="0">
              <a:lnSpc>
                <a:spcPct val="150000"/>
              </a:lnSpc>
              <a:spcBef>
                <a:spcPts val="0"/>
              </a:spcBef>
              <a:spcAft>
                <a:spcPts val="0"/>
              </a:spcAft>
              <a:buClr>
                <a:srgbClr val="000000"/>
              </a:buClr>
              <a:buSzPts val="1800"/>
              <a:buFont typeface="Courier New" panose="02070309020205020404" pitchFamily="49" charset="0"/>
              <a:buChar char="o"/>
            </a:pPr>
            <a:r>
              <a:rPr lang="en-US" sz="1800" dirty="0">
                <a:solidFill>
                  <a:srgbClr val="000000"/>
                </a:solidFill>
                <a:ea typeface="Montserrat" panose="00000500000000000000"/>
                <a:cs typeface="+mn-lt"/>
                <a:sym typeface="Montserrat" panose="00000500000000000000"/>
              </a:rPr>
              <a:t>We needed a panel to hold boxes and display swaps -&gt; </a:t>
            </a:r>
            <a:r>
              <a:rPr lang="en-US" sz="1800" b="1" dirty="0" err="1">
                <a:solidFill>
                  <a:srgbClr val="000000"/>
                </a:solidFill>
                <a:ea typeface="Montserrat" panose="00000500000000000000"/>
                <a:cs typeface="+mn-lt"/>
                <a:sym typeface="Montserrat" panose="00000500000000000000"/>
              </a:rPr>
              <a:t>PlayArea</a:t>
            </a:r>
            <a:r>
              <a:rPr lang="en-US" sz="1800" dirty="0">
                <a:solidFill>
                  <a:srgbClr val="000000"/>
                </a:solidFill>
                <a:ea typeface="Montserrat" panose="00000500000000000000"/>
                <a:cs typeface="+mn-lt"/>
                <a:sym typeface="Montserrat" panose="00000500000000000000"/>
              </a:rPr>
              <a:t> extends </a:t>
            </a:r>
            <a:r>
              <a:rPr lang="en-US" sz="1800" dirty="0" err="1">
                <a:solidFill>
                  <a:srgbClr val="000000"/>
                </a:solidFill>
                <a:ea typeface="Montserrat" panose="00000500000000000000"/>
                <a:cs typeface="+mn-lt"/>
                <a:sym typeface="Montserrat" panose="00000500000000000000"/>
              </a:rPr>
              <a:t>JPanel</a:t>
            </a:r>
            <a:r>
              <a:rPr lang="en-US" sz="1800" dirty="0">
                <a:solidFill>
                  <a:srgbClr val="000000"/>
                </a:solidFill>
                <a:ea typeface="Montserrat" panose="00000500000000000000"/>
                <a:cs typeface="+mn-lt"/>
                <a:sym typeface="Montserrat" panose="00000500000000000000"/>
              </a:rPr>
              <a:t>.</a:t>
            </a:r>
          </a:p>
          <a:p>
            <a:pPr marL="457200" lvl="0" indent="-342900" algn="l" rtl="0">
              <a:lnSpc>
                <a:spcPct val="150000"/>
              </a:lnSpc>
              <a:spcBef>
                <a:spcPts val="0"/>
              </a:spcBef>
              <a:spcAft>
                <a:spcPts val="0"/>
              </a:spcAft>
              <a:buClr>
                <a:srgbClr val="000000"/>
              </a:buClr>
              <a:buSzPts val="1800"/>
              <a:buFont typeface="Courier New" panose="02070309020205020404" pitchFamily="49" charset="0"/>
              <a:buChar char="o"/>
            </a:pPr>
            <a:r>
              <a:rPr lang="en-US" sz="1800" dirty="0">
                <a:solidFill>
                  <a:srgbClr val="000000"/>
                </a:solidFill>
                <a:ea typeface="Montserrat" panose="00000500000000000000"/>
                <a:cs typeface="+mn-lt"/>
                <a:sym typeface="Montserrat" panose="00000500000000000000"/>
              </a:rPr>
              <a:t>We needed a Brain for the Game, that will keep track of algorithm , it will </a:t>
            </a:r>
            <a:r>
              <a:rPr lang="en-US" sz="1800" dirty="0" err="1">
                <a:solidFill>
                  <a:srgbClr val="000000"/>
                </a:solidFill>
                <a:ea typeface="Montserrat" panose="00000500000000000000"/>
                <a:cs typeface="+mn-lt"/>
                <a:sym typeface="Montserrat" panose="00000500000000000000"/>
              </a:rPr>
              <a:t>initialise</a:t>
            </a:r>
            <a:r>
              <a:rPr lang="en-US" sz="1800" dirty="0">
                <a:solidFill>
                  <a:srgbClr val="000000"/>
                </a:solidFill>
                <a:ea typeface="Montserrat" panose="00000500000000000000"/>
                <a:cs typeface="+mn-lt"/>
                <a:sym typeface="Montserrat" panose="00000500000000000000"/>
              </a:rPr>
              <a:t> , it will validate moves (right or not)  -&gt; </a:t>
            </a:r>
            <a:r>
              <a:rPr lang="en-US" sz="1800" b="1" dirty="0" err="1">
                <a:solidFill>
                  <a:srgbClr val="000000"/>
                </a:solidFill>
                <a:ea typeface="Montserrat" panose="00000500000000000000"/>
                <a:cs typeface="+mn-lt"/>
                <a:sym typeface="Montserrat" panose="00000500000000000000"/>
              </a:rPr>
              <a:t>GameCPU</a:t>
            </a:r>
            <a:endParaRPr lang="en-US" sz="1800" b="1" dirty="0">
              <a:solidFill>
                <a:srgbClr val="000000"/>
              </a:solidFill>
              <a:ea typeface="Montserrat" panose="00000500000000000000"/>
              <a:cs typeface="+mn-lt"/>
              <a:sym typeface="Montserrat" panose="00000500000000000000"/>
            </a:endParaRPr>
          </a:p>
          <a:p>
            <a:pPr marL="457200" lvl="0" indent="-342900" algn="l" rtl="0">
              <a:lnSpc>
                <a:spcPct val="150000"/>
              </a:lnSpc>
              <a:spcBef>
                <a:spcPts val="0"/>
              </a:spcBef>
              <a:spcAft>
                <a:spcPts val="0"/>
              </a:spcAft>
              <a:buClr>
                <a:srgbClr val="000000"/>
              </a:buClr>
              <a:buSzPts val="1800"/>
              <a:buFont typeface="Courier New" panose="02070309020205020404" pitchFamily="49" charset="0"/>
              <a:buChar char="o"/>
            </a:pPr>
            <a:r>
              <a:rPr lang="en-US" sz="1800" dirty="0">
                <a:solidFill>
                  <a:srgbClr val="000000"/>
                </a:solidFill>
                <a:ea typeface="Montserrat" panose="00000500000000000000"/>
                <a:cs typeface="+mn-lt"/>
                <a:sym typeface="Montserrat" panose="00000500000000000000"/>
              </a:rPr>
              <a:t>We also had to track Player name and score, we stored it in an </a:t>
            </a:r>
            <a:r>
              <a:rPr lang="en-US" sz="1800" dirty="0" err="1">
                <a:solidFill>
                  <a:srgbClr val="000000"/>
                </a:solidFill>
                <a:ea typeface="Montserrat" panose="00000500000000000000"/>
                <a:cs typeface="+mn-lt"/>
                <a:sym typeface="Montserrat" panose="00000500000000000000"/>
              </a:rPr>
              <a:t>Arraylist</a:t>
            </a:r>
            <a:r>
              <a:rPr lang="en-US" sz="1800" dirty="0">
                <a:solidFill>
                  <a:srgbClr val="000000"/>
                </a:solidFill>
                <a:ea typeface="Montserrat" panose="00000500000000000000"/>
                <a:cs typeface="+mn-lt"/>
                <a:sym typeface="Montserrat" panose="00000500000000000000"/>
              </a:rPr>
              <a:t> -&gt; </a:t>
            </a:r>
            <a:r>
              <a:rPr lang="en-US" sz="1800" b="1" dirty="0" err="1">
                <a:solidFill>
                  <a:srgbClr val="000000"/>
                </a:solidFill>
                <a:ea typeface="Montserrat" panose="00000500000000000000"/>
                <a:cs typeface="+mn-lt"/>
                <a:sym typeface="Montserrat" panose="00000500000000000000"/>
              </a:rPr>
              <a:t>ScoreBoard</a:t>
            </a:r>
            <a:r>
              <a:rPr lang="en-US" sz="1800" dirty="0">
                <a:solidFill>
                  <a:srgbClr val="000000"/>
                </a:solidFill>
                <a:ea typeface="Montserrat" panose="00000500000000000000"/>
                <a:cs typeface="+mn-lt"/>
                <a:sym typeface="Montserrat" panose="00000500000000000000"/>
              </a:rPr>
              <a:t> extends </a:t>
            </a:r>
            <a:r>
              <a:rPr lang="en-US" sz="1800" dirty="0" err="1">
                <a:solidFill>
                  <a:srgbClr val="000000"/>
                </a:solidFill>
                <a:ea typeface="Montserrat" panose="00000500000000000000"/>
                <a:cs typeface="+mn-lt"/>
                <a:sym typeface="Montserrat" panose="00000500000000000000"/>
              </a:rPr>
              <a:t>JPanel</a:t>
            </a:r>
            <a:endParaRPr lang="en-US" sz="1800" dirty="0">
              <a:solidFill>
                <a:srgbClr val="000000"/>
              </a:solidFill>
              <a:ea typeface="Montserrat" panose="00000500000000000000"/>
              <a:cs typeface="+mn-lt"/>
              <a:sym typeface="Montserrat" panose="00000500000000000000"/>
            </a:endParaRPr>
          </a:p>
          <a:p>
            <a:pPr marL="457200" lvl="0" indent="-342900" algn="l" rtl="0">
              <a:lnSpc>
                <a:spcPct val="150000"/>
              </a:lnSpc>
              <a:spcBef>
                <a:spcPts val="0"/>
              </a:spcBef>
              <a:spcAft>
                <a:spcPts val="0"/>
              </a:spcAft>
              <a:buClr>
                <a:srgbClr val="000000"/>
              </a:buClr>
              <a:buSzPts val="1800"/>
              <a:buFont typeface="Courier New" panose="02070309020205020404" pitchFamily="49" charset="0"/>
              <a:buChar char="o"/>
            </a:pPr>
            <a:r>
              <a:rPr lang="en-US" sz="1800" dirty="0">
                <a:solidFill>
                  <a:srgbClr val="000000"/>
                </a:solidFill>
                <a:ea typeface="Montserrat" panose="00000500000000000000"/>
                <a:cs typeface="+mn-lt"/>
                <a:sym typeface="Montserrat" panose="00000500000000000000"/>
              </a:rPr>
              <a:t>But each player data is unique -&gt; </a:t>
            </a:r>
            <a:r>
              <a:rPr lang="en-US" sz="1800" b="1" dirty="0" err="1">
                <a:solidFill>
                  <a:srgbClr val="000000"/>
                </a:solidFill>
                <a:ea typeface="Montserrat" panose="00000500000000000000"/>
                <a:cs typeface="+mn-lt"/>
                <a:sym typeface="Montserrat" panose="00000500000000000000"/>
              </a:rPr>
              <a:t>PlayerData</a:t>
            </a:r>
            <a:r>
              <a:rPr lang="en-US" sz="1800" b="1" dirty="0">
                <a:solidFill>
                  <a:srgbClr val="000000"/>
                </a:solidFill>
                <a:ea typeface="Montserrat" panose="00000500000000000000"/>
                <a:cs typeface="+mn-lt"/>
                <a:sym typeface="Montserrat" panose="00000500000000000000"/>
              </a:rPr>
              <a:t> </a:t>
            </a:r>
          </a:p>
          <a:p>
            <a:pPr marL="457200" lvl="0" indent="-342900" algn="l" rtl="0">
              <a:lnSpc>
                <a:spcPct val="150000"/>
              </a:lnSpc>
              <a:spcBef>
                <a:spcPts val="0"/>
              </a:spcBef>
              <a:spcAft>
                <a:spcPts val="0"/>
              </a:spcAft>
              <a:buClr>
                <a:srgbClr val="000000"/>
              </a:buClr>
              <a:buSzPts val="1800"/>
              <a:buFont typeface="Courier New" panose="02070309020205020404" pitchFamily="49" charset="0"/>
              <a:buChar char="o"/>
            </a:pPr>
            <a:r>
              <a:rPr lang="en-US" sz="1800" dirty="0">
                <a:solidFill>
                  <a:srgbClr val="000000"/>
                </a:solidFill>
                <a:ea typeface="Montserrat" panose="00000500000000000000"/>
                <a:cs typeface="+mn-lt"/>
                <a:sym typeface="Montserrat" panose="00000500000000000000"/>
              </a:rPr>
              <a:t>What if someone does not know how to play game -&gt; </a:t>
            </a:r>
            <a:r>
              <a:rPr lang="en-US" sz="1800" b="1" dirty="0">
                <a:solidFill>
                  <a:srgbClr val="000000"/>
                </a:solidFill>
                <a:ea typeface="Montserrat" panose="00000500000000000000"/>
                <a:cs typeface="+mn-lt"/>
                <a:sym typeface="Montserrat" panose="00000500000000000000"/>
              </a:rPr>
              <a:t>Rules</a:t>
            </a:r>
            <a:r>
              <a:rPr lang="en-US" sz="1800" dirty="0">
                <a:solidFill>
                  <a:srgbClr val="000000"/>
                </a:solidFill>
                <a:ea typeface="Montserrat" panose="00000500000000000000"/>
                <a:cs typeface="+mn-lt"/>
                <a:sym typeface="Montserrat" panose="00000500000000000000"/>
              </a:rPr>
              <a:t> extends </a:t>
            </a:r>
            <a:r>
              <a:rPr lang="en-US" sz="1800" dirty="0" err="1">
                <a:solidFill>
                  <a:srgbClr val="000000"/>
                </a:solidFill>
                <a:ea typeface="Montserrat" panose="00000500000000000000"/>
                <a:cs typeface="+mn-lt"/>
                <a:sym typeface="Montserrat" panose="00000500000000000000"/>
              </a:rPr>
              <a:t>JPanel</a:t>
            </a:r>
            <a:endParaRPr lang="en-US" sz="1800" dirty="0">
              <a:solidFill>
                <a:srgbClr val="000000"/>
              </a:solidFill>
              <a:ea typeface="Montserrat" panose="00000500000000000000"/>
              <a:cs typeface="+mn-lt"/>
              <a:sym typeface="Montserrat" panose="00000500000000000000"/>
            </a:endParaRPr>
          </a:p>
          <a:p>
            <a:endParaRPr lang="en-IN" dirty="0">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14905"/>
            <a:ext cx="10058400" cy="1499289"/>
          </a:xfrm>
        </p:spPr>
        <p:txBody>
          <a:bodyPr>
            <a:normAutofit/>
          </a:bodyPr>
          <a:lstStyle/>
          <a:p>
            <a:r>
              <a:rPr lang="en-US" sz="3600" dirty="0"/>
              <a:t>What if we wants to extend the project</a:t>
            </a:r>
            <a:endParaRPr lang="en-IN" sz="3600" dirty="0"/>
          </a:p>
        </p:txBody>
      </p:sp>
      <p:sp>
        <p:nvSpPr>
          <p:cNvPr id="3" name="Content Placeholder 2"/>
          <p:cNvSpPr>
            <a:spLocks noGrp="1"/>
          </p:cNvSpPr>
          <p:nvPr>
            <p:ph idx="1"/>
          </p:nvPr>
        </p:nvSpPr>
        <p:spPr>
          <a:xfrm>
            <a:off x="1066800" y="1846555"/>
            <a:ext cx="10058400" cy="4172505"/>
          </a:xfrm>
        </p:spPr>
        <p:txBody>
          <a:bodyPr/>
          <a:lstStyle/>
          <a:p>
            <a:r>
              <a:rPr lang="en-US" sz="1600" dirty="0"/>
              <a:t>We can increase the number of boxes to N^2 ( 16,25,36……..)</a:t>
            </a:r>
          </a:p>
          <a:p>
            <a:endParaRPr lang="en-IN" dirty="0"/>
          </a:p>
          <a:p>
            <a:endParaRPr lang="en-IN" dirty="0"/>
          </a:p>
          <a:p>
            <a:endParaRPr lang="en-IN" dirty="0"/>
          </a:p>
          <a:p>
            <a:endParaRPr lang="en-IN" dirty="0"/>
          </a:p>
          <a:p>
            <a:endParaRPr lang="en-IN" dirty="0"/>
          </a:p>
          <a:p>
            <a:pPr marL="274320" lvl="1" indent="0">
              <a:buNone/>
            </a:pPr>
            <a:r>
              <a:rPr lang="en-IN" sz="1800" dirty="0"/>
              <a:t>We can extend number puzzle to picture puzzle.</a:t>
            </a:r>
          </a:p>
          <a:p>
            <a:pPr marL="274320" lvl="1" indent="0">
              <a:buNone/>
            </a:pPr>
            <a:endParaRPr lang="en-IN" dirty="0"/>
          </a:p>
        </p:txBody>
      </p:sp>
      <p:graphicFrame>
        <p:nvGraphicFramePr>
          <p:cNvPr id="6" name="Table 6"/>
          <p:cNvGraphicFramePr>
            <a:graphicFrameLocks noGrp="1"/>
          </p:cNvGraphicFramePr>
          <p:nvPr/>
        </p:nvGraphicFramePr>
        <p:xfrm>
          <a:off x="3409025" y="2521258"/>
          <a:ext cx="1241337" cy="1097280"/>
        </p:xfrm>
        <a:graphic>
          <a:graphicData uri="http://schemas.openxmlformats.org/drawingml/2006/table">
            <a:tbl>
              <a:tblPr firstRow="1" bandRow="1">
                <a:tableStyleId>{5940675A-B579-460E-94D1-54222C63F5DA}</a:tableStyleId>
              </a:tblPr>
              <a:tblGrid>
                <a:gridCol w="413779">
                  <a:extLst>
                    <a:ext uri="{9D8B030D-6E8A-4147-A177-3AD203B41FA5}">
                      <a16:colId xmlns:a16="http://schemas.microsoft.com/office/drawing/2014/main" val="20000"/>
                    </a:ext>
                  </a:extLst>
                </a:gridCol>
                <a:gridCol w="413779">
                  <a:extLst>
                    <a:ext uri="{9D8B030D-6E8A-4147-A177-3AD203B41FA5}">
                      <a16:colId xmlns:a16="http://schemas.microsoft.com/office/drawing/2014/main" val="20001"/>
                    </a:ext>
                  </a:extLst>
                </a:gridCol>
                <a:gridCol w="413779">
                  <a:extLst>
                    <a:ext uri="{9D8B030D-6E8A-4147-A177-3AD203B41FA5}">
                      <a16:colId xmlns:a16="http://schemas.microsoft.com/office/drawing/2014/main" val="20002"/>
                    </a:ext>
                  </a:extLst>
                </a:gridCol>
              </a:tblGrid>
              <a:tr h="358066">
                <a:tc>
                  <a:txBody>
                    <a:bodyPr/>
                    <a:lstStyle/>
                    <a:p>
                      <a:r>
                        <a:rPr lang="en-US" dirty="0"/>
                        <a:t>8</a:t>
                      </a:r>
                      <a:endParaRPr lang="en-IN" dirty="0"/>
                    </a:p>
                  </a:txBody>
                  <a:tcPr>
                    <a:solidFill>
                      <a:schemeClr val="bg2"/>
                    </a:solidFill>
                  </a:tcPr>
                </a:tc>
                <a:tc>
                  <a:txBody>
                    <a:bodyPr/>
                    <a:lstStyle/>
                    <a:p>
                      <a:r>
                        <a:rPr lang="en-US" dirty="0"/>
                        <a:t>1</a:t>
                      </a:r>
                      <a:endParaRPr lang="en-IN" dirty="0"/>
                    </a:p>
                  </a:txBody>
                  <a:tcPr>
                    <a:solidFill>
                      <a:schemeClr val="bg2"/>
                    </a:solidFill>
                  </a:tcPr>
                </a:tc>
                <a:tc>
                  <a:txBody>
                    <a:bodyPr/>
                    <a:lstStyle/>
                    <a:p>
                      <a:r>
                        <a:rPr lang="en-US" dirty="0"/>
                        <a:t>3</a:t>
                      </a:r>
                      <a:endParaRPr lang="en-IN" dirty="0"/>
                    </a:p>
                  </a:txBody>
                  <a:tcPr>
                    <a:solidFill>
                      <a:schemeClr val="bg2"/>
                    </a:solidFill>
                  </a:tcPr>
                </a:tc>
                <a:extLst>
                  <a:ext uri="{0D108BD9-81ED-4DB2-BD59-A6C34878D82A}">
                    <a16:rowId xmlns:a16="http://schemas.microsoft.com/office/drawing/2014/main" val="10000"/>
                  </a:ext>
                </a:extLst>
              </a:tr>
              <a:tr h="358066">
                <a:tc>
                  <a:txBody>
                    <a:bodyPr/>
                    <a:lstStyle/>
                    <a:p>
                      <a:r>
                        <a:rPr lang="en-US" dirty="0"/>
                        <a:t>4</a:t>
                      </a:r>
                      <a:endParaRPr lang="en-IN" dirty="0"/>
                    </a:p>
                  </a:txBody>
                  <a:tcPr>
                    <a:solidFill>
                      <a:schemeClr val="bg2"/>
                    </a:solidFill>
                  </a:tcPr>
                </a:tc>
                <a:tc>
                  <a:txBody>
                    <a:bodyPr/>
                    <a:lstStyle/>
                    <a:p>
                      <a:endParaRPr lang="en-IN" dirty="0"/>
                    </a:p>
                  </a:txBody>
                  <a:tcPr>
                    <a:solidFill>
                      <a:schemeClr val="bg2">
                        <a:lumMod val="50000"/>
                      </a:schemeClr>
                    </a:solidFill>
                  </a:tcPr>
                </a:tc>
                <a:tc>
                  <a:txBody>
                    <a:bodyPr/>
                    <a:lstStyle/>
                    <a:p>
                      <a:r>
                        <a:rPr lang="en-US" dirty="0"/>
                        <a:t>7</a:t>
                      </a:r>
                      <a:endParaRPr lang="en-IN" dirty="0"/>
                    </a:p>
                  </a:txBody>
                  <a:tcPr>
                    <a:solidFill>
                      <a:schemeClr val="bg2"/>
                    </a:solidFill>
                  </a:tcPr>
                </a:tc>
                <a:extLst>
                  <a:ext uri="{0D108BD9-81ED-4DB2-BD59-A6C34878D82A}">
                    <a16:rowId xmlns:a16="http://schemas.microsoft.com/office/drawing/2014/main" val="10001"/>
                  </a:ext>
                </a:extLst>
              </a:tr>
              <a:tr h="358066">
                <a:tc>
                  <a:txBody>
                    <a:bodyPr/>
                    <a:lstStyle/>
                    <a:p>
                      <a:r>
                        <a:rPr lang="en-US" dirty="0"/>
                        <a:t>5</a:t>
                      </a:r>
                      <a:endParaRPr lang="en-IN" dirty="0"/>
                    </a:p>
                  </a:txBody>
                  <a:tcPr>
                    <a:solidFill>
                      <a:schemeClr val="bg2"/>
                    </a:solidFill>
                  </a:tcPr>
                </a:tc>
                <a:tc>
                  <a:txBody>
                    <a:bodyPr/>
                    <a:lstStyle/>
                    <a:p>
                      <a:r>
                        <a:rPr lang="en-US" dirty="0"/>
                        <a:t>2</a:t>
                      </a:r>
                      <a:endParaRPr lang="en-IN" dirty="0"/>
                    </a:p>
                  </a:txBody>
                  <a:tcPr>
                    <a:solidFill>
                      <a:schemeClr val="bg2"/>
                    </a:solidFill>
                  </a:tcPr>
                </a:tc>
                <a:tc>
                  <a:txBody>
                    <a:bodyPr/>
                    <a:lstStyle/>
                    <a:p>
                      <a:r>
                        <a:rPr lang="en-US" dirty="0"/>
                        <a:t>6</a:t>
                      </a:r>
                      <a:endParaRPr lang="en-IN" dirty="0"/>
                    </a:p>
                  </a:txBody>
                  <a:tcPr>
                    <a:solidFill>
                      <a:schemeClr val="bg2"/>
                    </a:solidFill>
                  </a:tcPr>
                </a:tc>
                <a:extLst>
                  <a:ext uri="{0D108BD9-81ED-4DB2-BD59-A6C34878D82A}">
                    <a16:rowId xmlns:a16="http://schemas.microsoft.com/office/drawing/2014/main" val="10002"/>
                  </a:ext>
                </a:extLst>
              </a:tr>
            </a:tbl>
          </a:graphicData>
        </a:graphic>
      </p:graphicFrame>
      <p:sp>
        <p:nvSpPr>
          <p:cNvPr id="7" name="Arrow: Right 6"/>
          <p:cNvSpPr/>
          <p:nvPr/>
        </p:nvSpPr>
        <p:spPr>
          <a:xfrm>
            <a:off x="4961849" y="2882624"/>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8"/>
          <p:cNvGraphicFramePr>
            <a:graphicFrameLocks noGrp="1"/>
          </p:cNvGraphicFramePr>
          <p:nvPr/>
        </p:nvGraphicFramePr>
        <p:xfrm>
          <a:off x="6251744" y="2343705"/>
          <a:ext cx="1755916" cy="1562470"/>
        </p:xfrm>
        <a:graphic>
          <a:graphicData uri="http://schemas.openxmlformats.org/drawingml/2006/table">
            <a:tbl>
              <a:tblPr firstRow="1" bandRow="1">
                <a:tableStyleId>{5940675A-B579-460E-94D1-54222C63F5DA}</a:tableStyleId>
              </a:tblPr>
              <a:tblGrid>
                <a:gridCol w="438979">
                  <a:extLst>
                    <a:ext uri="{9D8B030D-6E8A-4147-A177-3AD203B41FA5}">
                      <a16:colId xmlns:a16="http://schemas.microsoft.com/office/drawing/2014/main" val="20000"/>
                    </a:ext>
                  </a:extLst>
                </a:gridCol>
                <a:gridCol w="438979">
                  <a:extLst>
                    <a:ext uri="{9D8B030D-6E8A-4147-A177-3AD203B41FA5}">
                      <a16:colId xmlns:a16="http://schemas.microsoft.com/office/drawing/2014/main" val="20001"/>
                    </a:ext>
                  </a:extLst>
                </a:gridCol>
                <a:gridCol w="438979">
                  <a:extLst>
                    <a:ext uri="{9D8B030D-6E8A-4147-A177-3AD203B41FA5}">
                      <a16:colId xmlns:a16="http://schemas.microsoft.com/office/drawing/2014/main" val="20002"/>
                    </a:ext>
                  </a:extLst>
                </a:gridCol>
                <a:gridCol w="438979">
                  <a:extLst>
                    <a:ext uri="{9D8B030D-6E8A-4147-A177-3AD203B41FA5}">
                      <a16:colId xmlns:a16="http://schemas.microsoft.com/office/drawing/2014/main" val="20003"/>
                    </a:ext>
                  </a:extLst>
                </a:gridCol>
              </a:tblGrid>
              <a:tr h="391817">
                <a:tc>
                  <a:txBody>
                    <a:bodyPr/>
                    <a:lstStyle/>
                    <a:p>
                      <a:r>
                        <a:rPr lang="en-US" dirty="0"/>
                        <a:t>11</a:t>
                      </a:r>
                      <a:endParaRPr lang="en-IN" dirty="0"/>
                    </a:p>
                  </a:txBody>
                  <a:tcPr>
                    <a:solidFill>
                      <a:schemeClr val="bg2"/>
                    </a:solidFill>
                  </a:tcPr>
                </a:tc>
                <a:tc>
                  <a:txBody>
                    <a:bodyPr/>
                    <a:lstStyle/>
                    <a:p>
                      <a:r>
                        <a:rPr lang="en-US" dirty="0"/>
                        <a:t>5</a:t>
                      </a:r>
                      <a:endParaRPr lang="en-IN" dirty="0"/>
                    </a:p>
                  </a:txBody>
                  <a:tcPr>
                    <a:solidFill>
                      <a:schemeClr val="bg2"/>
                    </a:solidFill>
                  </a:tcPr>
                </a:tc>
                <a:tc>
                  <a:txBody>
                    <a:bodyPr/>
                    <a:lstStyle/>
                    <a:p>
                      <a:r>
                        <a:rPr lang="en-US" dirty="0"/>
                        <a:t>13</a:t>
                      </a:r>
                      <a:endParaRPr lang="en-IN" dirty="0"/>
                    </a:p>
                  </a:txBody>
                  <a:tcPr>
                    <a:solidFill>
                      <a:schemeClr val="bg2"/>
                    </a:solidFill>
                  </a:tcPr>
                </a:tc>
                <a:tc>
                  <a:txBody>
                    <a:bodyPr/>
                    <a:lstStyle/>
                    <a:p>
                      <a:r>
                        <a:rPr lang="en-US" sz="1800" dirty="0"/>
                        <a:t>10</a:t>
                      </a:r>
                      <a:endParaRPr lang="en-IN" sz="1800" dirty="0"/>
                    </a:p>
                  </a:txBody>
                  <a:tcPr>
                    <a:solidFill>
                      <a:schemeClr val="bg2"/>
                    </a:solidFill>
                  </a:tcPr>
                </a:tc>
                <a:extLst>
                  <a:ext uri="{0D108BD9-81ED-4DB2-BD59-A6C34878D82A}">
                    <a16:rowId xmlns:a16="http://schemas.microsoft.com/office/drawing/2014/main" val="10000"/>
                  </a:ext>
                </a:extLst>
              </a:tr>
              <a:tr h="387019">
                <a:tc>
                  <a:txBody>
                    <a:bodyPr/>
                    <a:lstStyle/>
                    <a:p>
                      <a:r>
                        <a:rPr lang="en-US" dirty="0"/>
                        <a:t>6</a:t>
                      </a:r>
                      <a:endParaRPr lang="en-IN" dirty="0"/>
                    </a:p>
                  </a:txBody>
                  <a:tcPr>
                    <a:solidFill>
                      <a:schemeClr val="bg2"/>
                    </a:solidFill>
                  </a:tcPr>
                </a:tc>
                <a:tc>
                  <a:txBody>
                    <a:bodyPr/>
                    <a:lstStyle/>
                    <a:p>
                      <a:r>
                        <a:rPr lang="en-US" dirty="0"/>
                        <a:t>1</a:t>
                      </a:r>
                      <a:endParaRPr lang="en-IN" dirty="0"/>
                    </a:p>
                  </a:txBody>
                  <a:tcPr>
                    <a:solidFill>
                      <a:schemeClr val="bg2"/>
                    </a:solidFill>
                  </a:tcPr>
                </a:tc>
                <a:tc>
                  <a:txBody>
                    <a:bodyPr/>
                    <a:lstStyle/>
                    <a:p>
                      <a:endParaRPr lang="en-IN" dirty="0"/>
                    </a:p>
                  </a:txBody>
                  <a:tcPr>
                    <a:solidFill>
                      <a:schemeClr val="bg2">
                        <a:lumMod val="50000"/>
                      </a:schemeClr>
                    </a:solidFill>
                  </a:tcPr>
                </a:tc>
                <a:tc>
                  <a:txBody>
                    <a:bodyPr/>
                    <a:lstStyle/>
                    <a:p>
                      <a:r>
                        <a:rPr lang="en-US" dirty="0"/>
                        <a:t>3</a:t>
                      </a:r>
                      <a:endParaRPr lang="en-IN" dirty="0"/>
                    </a:p>
                  </a:txBody>
                  <a:tcPr>
                    <a:solidFill>
                      <a:schemeClr val="bg2"/>
                    </a:solidFill>
                  </a:tcPr>
                </a:tc>
                <a:extLst>
                  <a:ext uri="{0D108BD9-81ED-4DB2-BD59-A6C34878D82A}">
                    <a16:rowId xmlns:a16="http://schemas.microsoft.com/office/drawing/2014/main" val="10001"/>
                  </a:ext>
                </a:extLst>
              </a:tr>
              <a:tr h="391817">
                <a:tc>
                  <a:txBody>
                    <a:bodyPr/>
                    <a:lstStyle/>
                    <a:p>
                      <a:r>
                        <a:rPr lang="en-US" dirty="0"/>
                        <a:t>15</a:t>
                      </a:r>
                      <a:endParaRPr lang="en-IN" dirty="0"/>
                    </a:p>
                  </a:txBody>
                  <a:tcPr>
                    <a:solidFill>
                      <a:schemeClr val="bg2"/>
                    </a:solidFill>
                  </a:tcPr>
                </a:tc>
                <a:tc>
                  <a:txBody>
                    <a:bodyPr/>
                    <a:lstStyle/>
                    <a:p>
                      <a:r>
                        <a:rPr lang="en-US" dirty="0"/>
                        <a:t>4</a:t>
                      </a:r>
                      <a:endParaRPr lang="en-IN" dirty="0"/>
                    </a:p>
                  </a:txBody>
                  <a:tcPr>
                    <a:solidFill>
                      <a:schemeClr val="bg2"/>
                    </a:solidFill>
                  </a:tcPr>
                </a:tc>
                <a:tc>
                  <a:txBody>
                    <a:bodyPr/>
                    <a:lstStyle/>
                    <a:p>
                      <a:r>
                        <a:rPr lang="en-US" dirty="0"/>
                        <a:t>8</a:t>
                      </a:r>
                      <a:endParaRPr lang="en-IN" dirty="0"/>
                    </a:p>
                  </a:txBody>
                  <a:tcPr>
                    <a:solidFill>
                      <a:schemeClr val="bg2"/>
                    </a:solidFill>
                  </a:tcPr>
                </a:tc>
                <a:tc>
                  <a:txBody>
                    <a:bodyPr/>
                    <a:lstStyle/>
                    <a:p>
                      <a:r>
                        <a:rPr lang="en-US" dirty="0"/>
                        <a:t>14</a:t>
                      </a:r>
                      <a:endParaRPr lang="en-IN" dirty="0"/>
                    </a:p>
                  </a:txBody>
                  <a:tcPr>
                    <a:solidFill>
                      <a:schemeClr val="bg2"/>
                    </a:solidFill>
                  </a:tcPr>
                </a:tc>
                <a:extLst>
                  <a:ext uri="{0D108BD9-81ED-4DB2-BD59-A6C34878D82A}">
                    <a16:rowId xmlns:a16="http://schemas.microsoft.com/office/drawing/2014/main" val="10002"/>
                  </a:ext>
                </a:extLst>
              </a:tr>
              <a:tr h="391817">
                <a:tc>
                  <a:txBody>
                    <a:bodyPr/>
                    <a:lstStyle/>
                    <a:p>
                      <a:r>
                        <a:rPr lang="en-US" dirty="0"/>
                        <a:t>7</a:t>
                      </a:r>
                      <a:endParaRPr lang="en-IN" dirty="0"/>
                    </a:p>
                  </a:txBody>
                  <a:tcPr>
                    <a:solidFill>
                      <a:schemeClr val="bg2"/>
                    </a:solidFill>
                  </a:tcPr>
                </a:tc>
                <a:tc>
                  <a:txBody>
                    <a:bodyPr/>
                    <a:lstStyle/>
                    <a:p>
                      <a:r>
                        <a:rPr lang="en-US" dirty="0"/>
                        <a:t>12</a:t>
                      </a:r>
                      <a:endParaRPr lang="en-IN" dirty="0"/>
                    </a:p>
                  </a:txBody>
                  <a:tcPr>
                    <a:solidFill>
                      <a:schemeClr val="bg2"/>
                    </a:solidFill>
                  </a:tcPr>
                </a:tc>
                <a:tc>
                  <a:txBody>
                    <a:bodyPr/>
                    <a:lstStyle/>
                    <a:p>
                      <a:r>
                        <a:rPr lang="en-US" dirty="0"/>
                        <a:t>2</a:t>
                      </a:r>
                      <a:endParaRPr lang="en-IN" dirty="0"/>
                    </a:p>
                  </a:txBody>
                  <a:tcPr>
                    <a:solidFill>
                      <a:schemeClr val="bg2"/>
                    </a:solidFill>
                  </a:tcPr>
                </a:tc>
                <a:tc>
                  <a:txBody>
                    <a:bodyPr/>
                    <a:lstStyle/>
                    <a:p>
                      <a:r>
                        <a:rPr lang="en-US" dirty="0"/>
                        <a:t>9</a:t>
                      </a:r>
                      <a:endParaRPr lang="en-IN" dirty="0"/>
                    </a:p>
                  </a:txBody>
                  <a:tcPr>
                    <a:solidFill>
                      <a:schemeClr val="bg2"/>
                    </a:solidFill>
                  </a:tcPr>
                </a:tc>
                <a:extLst>
                  <a:ext uri="{0D108BD9-81ED-4DB2-BD59-A6C34878D82A}">
                    <a16:rowId xmlns:a16="http://schemas.microsoft.com/office/drawing/2014/main" val="10003"/>
                  </a:ext>
                </a:extLst>
              </a:tr>
            </a:tbl>
          </a:graphicData>
        </a:graphic>
      </p:graphicFrame>
      <p:pic>
        <p:nvPicPr>
          <p:cNvPr id="10" name="Picture 9"/>
          <p:cNvPicPr>
            <a:picLocks noChangeAspect="1"/>
          </p:cNvPicPr>
          <p:nvPr/>
        </p:nvPicPr>
        <p:blipFill>
          <a:blip r:embed="rId2"/>
          <a:stretch>
            <a:fillRect/>
          </a:stretch>
        </p:blipFill>
        <p:spPr>
          <a:xfrm>
            <a:off x="4408159" y="4410763"/>
            <a:ext cx="1932362" cy="17764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146" y="642594"/>
            <a:ext cx="10156054" cy="1141818"/>
          </a:xfrm>
        </p:spPr>
        <p:txBody>
          <a:bodyPr/>
          <a:lstStyle/>
          <a:p>
            <a:r>
              <a:rPr lang="en-US" dirty="0">
                <a:latin typeface="Calibri" panose="020F0502020204030204" pitchFamily="34" charset="0"/>
                <a:cs typeface="Calibri" panose="020F0502020204030204" pitchFamily="34" charset="0"/>
              </a:rPr>
              <a:t>What is UML diagram?</a:t>
            </a:r>
            <a:endParaRPr lang="en-IN"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969146" y="1669002"/>
            <a:ext cx="10058400" cy="4678532"/>
          </a:xfrm>
        </p:spPr>
        <p:txBody>
          <a:bodyPr/>
          <a:lstStyle/>
          <a:p>
            <a:pPr marL="0" lvl="0" indent="0" algn="l" rtl="0">
              <a:spcBef>
                <a:spcPts val="0"/>
              </a:spcBef>
              <a:spcAft>
                <a:spcPts val="0"/>
              </a:spcAft>
              <a:buNone/>
            </a:pPr>
            <a:r>
              <a:rPr lang="en-US" sz="1600" dirty="0">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It is based on </a:t>
            </a:r>
            <a:r>
              <a:rPr lang="en-US" sz="1600" b="1" dirty="0">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diagrammatic representations</a:t>
            </a:r>
            <a:r>
              <a:rPr lang="en-US" sz="1600" dirty="0">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 of software components.</a:t>
            </a:r>
          </a:p>
          <a:p>
            <a:pPr marL="0" lvl="0" indent="0" algn="l" rtl="0">
              <a:spcBef>
                <a:spcPts val="0"/>
              </a:spcBef>
              <a:spcAft>
                <a:spcPts val="0"/>
              </a:spcAft>
              <a:buNone/>
            </a:pPr>
            <a:r>
              <a:rPr lang="en-US" sz="1600" dirty="0">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rPr>
              <a:t> </a:t>
            </a:r>
          </a:p>
          <a:p>
            <a:pPr marL="0" lvl="0" indent="0" algn="l" rtl="0">
              <a:spcBef>
                <a:spcPts val="0"/>
              </a:spcBef>
              <a:spcAft>
                <a:spcPts val="0"/>
              </a:spcAft>
              <a:buNone/>
            </a:pPr>
            <a:endParaRPr lang="en-US" sz="1600" dirty="0">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lang="en-US" sz="1600" dirty="0">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lang="en-US" sz="1600" dirty="0">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lang="en-US" sz="1600" dirty="0">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lang="en-US" sz="1600" dirty="0">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lang="en-US" sz="1600" dirty="0">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lang="en-US" sz="1600" dirty="0">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lang="en-US" sz="1600" dirty="0">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lang="en-US" sz="1600" dirty="0">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r>
              <a:rPr lang="en-US" sz="2000" b="0" i="0" dirty="0">
                <a:solidFill>
                  <a:srgbClr val="000000"/>
                </a:solidFill>
                <a:effectLst/>
                <a:latin typeface="Source Sans Pro" panose="020B0503030403020204" pitchFamily="34" charset="0"/>
              </a:rPr>
              <a:t>UML diagrams can be used as a way to visualize a project before it takes place or as documentation for a project afterward. But the overall goal of UML diagrams is to allow teams to visualize how a project is or will be working, and they can be used in any field, not just software engineering.</a:t>
            </a:r>
            <a:endParaRPr lang="en-US" sz="2000" dirty="0">
              <a:solidFill>
                <a:srgbClr val="000000"/>
              </a:solidFill>
              <a:highlight>
                <a:srgbClr val="FFFFFF"/>
              </a:highlight>
              <a:latin typeface="Montserrat" panose="00000500000000000000"/>
              <a:ea typeface="Montserrat" panose="00000500000000000000"/>
              <a:cs typeface="Montserrat" panose="00000500000000000000"/>
              <a:sym typeface="Montserrat" panose="00000500000000000000"/>
            </a:endParaRPr>
          </a:p>
        </p:txBody>
      </p:sp>
      <p:graphicFrame>
        <p:nvGraphicFramePr>
          <p:cNvPr id="15" name="Diagram 14"/>
          <p:cNvGraphicFramePr/>
          <p:nvPr/>
        </p:nvGraphicFramePr>
        <p:xfrm>
          <a:off x="2032000" y="2352583"/>
          <a:ext cx="8203953" cy="2086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4563122"/>
            <a:ext cx="10058400" cy="1660125"/>
          </a:xfrm>
        </p:spPr>
        <p:txBody>
          <a:bodyPr>
            <a:normAutofit fontScale="90000"/>
          </a:bodyPr>
          <a:lstStyle/>
          <a:p>
            <a:r>
              <a:rPr lang="en-US" sz="2000" b="1" dirty="0">
                <a:solidFill>
                  <a:srgbClr val="000000"/>
                </a:solidFill>
                <a:latin typeface="Calibri" panose="020F0502020204030204" pitchFamily="34" charset="0"/>
                <a:ea typeface="Montserrat" panose="00000500000000000000"/>
                <a:cs typeface="Calibri" panose="020F0502020204030204" pitchFamily="34" charset="0"/>
                <a:sym typeface="Montserrat" panose="00000500000000000000"/>
              </a:rPr>
              <a:t>Structure diagrams </a:t>
            </a:r>
            <a:r>
              <a:rPr lang="en-US" sz="2000" dirty="0">
                <a:solidFill>
                  <a:srgbClr val="000000"/>
                </a:solidFill>
                <a:latin typeface="Calibri" panose="020F0502020204030204" pitchFamily="34" charset="0"/>
                <a:ea typeface="Montserrat" panose="00000500000000000000"/>
                <a:cs typeface="Calibri" panose="020F0502020204030204" pitchFamily="34" charset="0"/>
                <a:sym typeface="Montserrat" panose="00000500000000000000"/>
              </a:rPr>
              <a:t>show the static structure of the system and its parts on different abstraction and implementation levels and how they are related to each other. </a:t>
            </a:r>
            <a:br>
              <a:rPr lang="en-US" sz="2000" dirty="0">
                <a:solidFill>
                  <a:srgbClr val="000000"/>
                </a:solidFill>
                <a:highlight>
                  <a:srgbClr val="FFFFFF"/>
                </a:highlight>
                <a:latin typeface="Calibri" panose="020F0502020204030204" pitchFamily="34" charset="0"/>
                <a:ea typeface="Montserrat" panose="00000500000000000000"/>
                <a:cs typeface="Calibri" panose="020F0502020204030204" pitchFamily="34" charset="0"/>
                <a:sym typeface="Montserrat" panose="00000500000000000000"/>
              </a:rPr>
            </a:br>
            <a:br>
              <a:rPr lang="en-US" sz="2000" b="0" i="0" dirty="0">
                <a:solidFill>
                  <a:schemeClr val="tx1"/>
                </a:solidFill>
                <a:effectLst/>
                <a:latin typeface="Calibri" panose="020F0502020204030204" pitchFamily="34" charset="0"/>
                <a:cs typeface="Calibri" panose="020F0502020204030204" pitchFamily="34" charset="0"/>
              </a:rPr>
            </a:br>
            <a:br>
              <a:rPr lang="en-US" sz="2000" dirty="0">
                <a:solidFill>
                  <a:schemeClr val="tx1"/>
                </a:solidFill>
                <a:latin typeface="Calibri" panose="020F0502020204030204" pitchFamily="34" charset="0"/>
                <a:cs typeface="Calibri" panose="020F0502020204030204" pitchFamily="34" charset="0"/>
              </a:rPr>
            </a:br>
            <a:r>
              <a:rPr lang="en-US" sz="2000" b="1" i="0" dirty="0">
                <a:solidFill>
                  <a:schemeClr val="tx1"/>
                </a:solidFill>
                <a:effectLst/>
                <a:latin typeface="Calibri" panose="020F0502020204030204" pitchFamily="34" charset="0"/>
                <a:cs typeface="Calibri" panose="020F0502020204030204" pitchFamily="34" charset="0"/>
              </a:rPr>
              <a:t>Behavioral diagrams</a:t>
            </a:r>
            <a:r>
              <a:rPr lang="en-US" sz="2000" b="0" i="0" dirty="0">
                <a:solidFill>
                  <a:schemeClr val="tx1"/>
                </a:solidFill>
                <a:effectLst/>
                <a:latin typeface="Calibri" panose="020F0502020204030204" pitchFamily="34" charset="0"/>
                <a:cs typeface="Calibri" panose="020F0502020204030204" pitchFamily="34" charset="0"/>
              </a:rPr>
              <a:t> show what should happen in a system. They describe how the objects interact with each other to create a functioning system.</a:t>
            </a:r>
            <a:br>
              <a:rPr lang="en-US" sz="1600" b="0" i="0" dirty="0">
                <a:solidFill>
                  <a:schemeClr val="tx1"/>
                </a:solidFill>
                <a:effectLst/>
                <a:latin typeface="+mn-lt"/>
              </a:rPr>
            </a:br>
            <a:br>
              <a:rPr lang="en-US" sz="1600" b="0" i="0" dirty="0">
                <a:solidFill>
                  <a:srgbClr val="3F3F3F"/>
                </a:solidFill>
                <a:effectLst/>
                <a:latin typeface="+mn-lt"/>
              </a:rPr>
            </a:br>
            <a:endParaRPr lang="en-IN" sz="1600" dirty="0">
              <a:latin typeface="+mn-lt"/>
            </a:endParaRPr>
          </a:p>
        </p:txBody>
      </p:sp>
      <p:pic>
        <p:nvPicPr>
          <p:cNvPr id="7" name="Content Placeholder 6"/>
          <p:cNvPicPr>
            <a:picLocks noGrp="1" noChangeAspect="1"/>
          </p:cNvPicPr>
          <p:nvPr>
            <p:ph idx="1"/>
          </p:nvPr>
        </p:nvPicPr>
        <p:blipFill>
          <a:blip r:embed="rId2"/>
          <a:stretch>
            <a:fillRect/>
          </a:stretch>
        </p:blipFill>
        <p:spPr>
          <a:xfrm>
            <a:off x="2920477" y="470193"/>
            <a:ext cx="6172537" cy="3914775"/>
          </a:xfrm>
        </p:spPr>
      </p:pic>
      <p:pic>
        <p:nvPicPr>
          <p:cNvPr id="11" name="Graphic 10" descr="Arrow Slight curve"/>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51539" y="2692153"/>
            <a:ext cx="868532" cy="802689"/>
          </a:xfrm>
          <a:prstGeom prst="rect">
            <a:avLst/>
          </a:prstGeom>
        </p:spPr>
      </p:pic>
      <p:pic>
        <p:nvPicPr>
          <p:cNvPr id="13" name="Graphic 12" descr="Arrow Straight"/>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03128" y="2692154"/>
            <a:ext cx="802689" cy="8026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15961"/>
            <a:ext cx="10058400" cy="990897"/>
          </a:xfrm>
        </p:spPr>
        <p:txBody>
          <a:bodyPr/>
          <a:lstStyle/>
          <a:p>
            <a:r>
              <a:rPr lang="en-US" dirty="0"/>
              <a:t>Class diagram</a:t>
            </a:r>
            <a:endParaRPr lang="en-IN" dirty="0"/>
          </a:p>
        </p:txBody>
      </p:sp>
      <p:sp>
        <p:nvSpPr>
          <p:cNvPr id="3" name="Content Placeholder 2"/>
          <p:cNvSpPr>
            <a:spLocks noGrp="1"/>
          </p:cNvSpPr>
          <p:nvPr>
            <p:ph idx="1"/>
          </p:nvPr>
        </p:nvSpPr>
        <p:spPr>
          <a:xfrm>
            <a:off x="1066800" y="1606858"/>
            <a:ext cx="10058400" cy="4345886"/>
          </a:xfrm>
        </p:spPr>
        <p:txBody>
          <a:bodyPr/>
          <a:lstStyle/>
          <a:p>
            <a:pPr marL="0" indent="0">
              <a:lnSpc>
                <a:spcPct val="186000"/>
              </a:lnSpc>
              <a:spcBef>
                <a:spcPts val="0"/>
              </a:spcBef>
              <a:buClr>
                <a:schemeClr val="dk1"/>
              </a:buClr>
              <a:buSzPts val="1100"/>
              <a:buNone/>
            </a:pPr>
            <a:r>
              <a:rPr lang="en-US" sz="1600" dirty="0">
                <a:solidFill>
                  <a:srgbClr val="000000"/>
                </a:solidFill>
                <a:latin typeface="Calibri" panose="020F0502020204030204" pitchFamily="34" charset="0"/>
                <a:ea typeface="Montserrat" panose="00000500000000000000"/>
                <a:cs typeface="Calibri" panose="020F0502020204030204" pitchFamily="34" charset="0"/>
                <a:sym typeface="Montserrat" panose="00000500000000000000"/>
              </a:rPr>
              <a:t>The class diagram is a central modeling technique that runs through nearly all object-oriented methods. This diagram describes the types of objects in the system and various kinds of static relationships which exist between them.</a:t>
            </a:r>
            <a:r>
              <a:rPr lang="en-US" sz="1600" dirty="0">
                <a:solidFill>
                  <a:srgbClr val="000000"/>
                </a:solidFill>
                <a:latin typeface="Calibri" panose="020F0502020204030204" pitchFamily="34" charset="0"/>
                <a:cs typeface="Calibri" panose="020F0502020204030204" pitchFamily="34" charset="0"/>
              </a:rPr>
              <a:t> Class diagram also shows the attributes and operations of a class</a:t>
            </a:r>
            <a:endParaRPr lang="en-US" sz="1600" dirty="0">
              <a:solidFill>
                <a:srgbClr val="000000"/>
              </a:solidFill>
              <a:latin typeface="Calibri" panose="020F0502020204030204" pitchFamily="34" charset="0"/>
              <a:ea typeface="Montserrat" panose="00000500000000000000"/>
              <a:cs typeface="Calibri" panose="020F0502020204030204" pitchFamily="34" charset="0"/>
              <a:sym typeface="Montserrat" panose="00000500000000000000"/>
            </a:endParaRPr>
          </a:p>
          <a:p>
            <a:pPr marL="0" lvl="0" indent="0" algn="l" rtl="0">
              <a:lnSpc>
                <a:spcPct val="186000"/>
              </a:lnSpc>
              <a:spcBef>
                <a:spcPts val="0"/>
              </a:spcBef>
              <a:spcAft>
                <a:spcPts val="0"/>
              </a:spcAft>
              <a:buClr>
                <a:schemeClr val="dk1"/>
              </a:buClr>
              <a:buSzPts val="1100"/>
              <a:buFont typeface="Arial" panose="020B0604020202020204"/>
              <a:buNone/>
            </a:pPr>
            <a:r>
              <a:rPr lang="en-US" sz="1600" dirty="0">
                <a:solidFill>
                  <a:srgbClr val="000000"/>
                </a:solidFill>
                <a:latin typeface="Calibri" panose="020F0502020204030204" pitchFamily="34" charset="0"/>
                <a:ea typeface="Montserrat" panose="00000500000000000000"/>
                <a:cs typeface="Calibri" panose="020F0502020204030204" pitchFamily="34" charset="0"/>
                <a:sym typeface="Montserrat" panose="00000500000000000000"/>
              </a:rPr>
              <a:t>There are three principal kinds of relationships which are important :</a:t>
            </a:r>
          </a:p>
          <a:p>
            <a:endParaRPr lang="en-IN" dirty="0"/>
          </a:p>
        </p:txBody>
      </p:sp>
      <p:graphicFrame>
        <p:nvGraphicFramePr>
          <p:cNvPr id="6" name="Diagram 5"/>
          <p:cNvGraphicFramePr/>
          <p:nvPr/>
        </p:nvGraphicFramePr>
        <p:xfrm>
          <a:off x="2032001" y="3755254"/>
          <a:ext cx="6756892" cy="2361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6596" y="642594"/>
            <a:ext cx="7331477" cy="733445"/>
          </a:xfrm>
        </p:spPr>
        <p:txBody>
          <a:bodyPr>
            <a:normAutofit/>
          </a:bodyPr>
          <a:lstStyle/>
          <a:p>
            <a:r>
              <a:rPr lang="en-US" dirty="0"/>
              <a:t>The Puzzle Box class diagram</a:t>
            </a:r>
            <a:endParaRPr lang="en-IN" dirty="0"/>
          </a:p>
        </p:txBody>
      </p:sp>
      <p:pic>
        <p:nvPicPr>
          <p:cNvPr id="5" name="Content Placeholder 4"/>
          <p:cNvPicPr>
            <a:picLocks noGrp="1" noChangeAspect="1"/>
          </p:cNvPicPr>
          <p:nvPr>
            <p:ph idx="1"/>
          </p:nvPr>
        </p:nvPicPr>
        <p:blipFill>
          <a:blip r:embed="rId2"/>
          <a:stretch>
            <a:fillRect/>
          </a:stretch>
        </p:blipFill>
        <p:spPr>
          <a:xfrm>
            <a:off x="2503503" y="1296140"/>
            <a:ext cx="6187735" cy="4919266"/>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{53D5566A-A611-4599-9263-3A469855E927}tf78438558_win32</Template>
  <TotalTime>23</TotalTime>
  <Words>1150</Words>
  <Application>Microsoft Office PowerPoint</Application>
  <PresentationFormat>Widescreen</PresentationFormat>
  <Paragraphs>163</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Century Gothic</vt:lpstr>
      <vt:lpstr>Courier New</vt:lpstr>
      <vt:lpstr>Garamond</vt:lpstr>
      <vt:lpstr>Montserrat</vt:lpstr>
      <vt:lpstr>Open Sans</vt:lpstr>
      <vt:lpstr>Proxima Nova</vt:lpstr>
      <vt:lpstr>Source Sans Pro</vt:lpstr>
      <vt:lpstr>SavonVTI</vt:lpstr>
      <vt:lpstr>OOM Project</vt:lpstr>
      <vt:lpstr>GROUP MEMEBERS</vt:lpstr>
      <vt:lpstr>Abstract of the project </vt:lpstr>
      <vt:lpstr>Our Approach to the PROJECT</vt:lpstr>
      <vt:lpstr>What if we wants to extend the project</vt:lpstr>
      <vt:lpstr>What is UML diagram?</vt:lpstr>
      <vt:lpstr>Structure diagrams show the static structure of the system and its parts on different abstraction and implementation levels and how they are related to each other.    Behavioral diagrams show what should happen in a system. They describe how the objects interact with each other to create a functioning system.  </vt:lpstr>
      <vt:lpstr>Class diagram</vt:lpstr>
      <vt:lpstr>The Puzzle Box class diagram</vt:lpstr>
      <vt:lpstr>USE CASE diagram</vt:lpstr>
      <vt:lpstr>The Puzzle Box Use- Case diagram :</vt:lpstr>
      <vt:lpstr>Class Responsibility Collaborator CRC DIAGRAM </vt:lpstr>
      <vt:lpstr>PowerPoint Presentation</vt:lpstr>
      <vt:lpstr>PowerPoint Presentation</vt:lpstr>
      <vt:lpstr>PowerPoint Presentation</vt:lpstr>
      <vt:lpstr>PuzzleBox Class </vt:lpstr>
      <vt:lpstr>PuzzleBox Class </vt:lpstr>
      <vt:lpstr>PlayArea Class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OOM Project</dc:title>
  <dc:creator>BHUPATHI</dc:creator>
  <cp:lastModifiedBy>Kamarti Vaishnav</cp:lastModifiedBy>
  <cp:revision>13</cp:revision>
  <dcterms:created xsi:type="dcterms:W3CDTF">2021-11-01T05:24:00Z</dcterms:created>
  <dcterms:modified xsi:type="dcterms:W3CDTF">2021-11-28T12:09:19Z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SCPROP_SA">
    <vt:lpwstr>D:\Smaran\IIITA\Sem 3\Object oriented Methodologies\Project\OOM Project.pptx</vt:lpwstr>
  </property>
  <property fmtid="{D5CDD505-2E9C-101B-9397-08002B2CF9AE}" pid="4" name="ICV">
    <vt:lpwstr>FB06ECFB3F904664B2C967B8DB5C75BE</vt:lpwstr>
  </property>
  <property fmtid="{D5CDD505-2E9C-101B-9397-08002B2CF9AE}" pid="5" name="KSOProductBuildVer">
    <vt:lpwstr>1033-11.2.0.10382</vt:lpwstr>
  </property>
</Properties>
</file>