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62" r:id="rId5"/>
    <p:sldId id="258" r:id="rId6"/>
    <p:sldId id="270" r:id="rId7"/>
    <p:sldId id="259" r:id="rId8"/>
    <p:sldId id="264" r:id="rId9"/>
    <p:sldId id="260" r:id="rId10"/>
    <p:sldId id="279" r:id="rId11"/>
    <p:sldId id="278" r:id="rId12"/>
    <p:sldId id="267" r:id="rId13"/>
    <p:sldId id="268" r:id="rId14"/>
    <p:sldId id="271" r:id="rId15"/>
    <p:sldId id="276" r:id="rId16"/>
    <p:sldId id="266" r:id="rId17"/>
    <p:sldId id="261" r:id="rId18"/>
    <p:sldId id="265" r:id="rId19"/>
    <p:sldId id="275" r:id="rId20"/>
    <p:sldId id="272" r:id="rId21"/>
    <p:sldId id="274" r:id="rId22"/>
    <p:sldId id="269" r:id="rId23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1D4A-C352-4925-8D74-17F5DC434F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2FDF49-91FD-4DB9-B339-044D990BA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Logging, Monitoring and Automation</a:t>
          </a:r>
        </a:p>
      </dgm:t>
    </dgm:pt>
    <dgm:pt modelId="{5985B195-B264-4C55-8DD8-2B7E0605096B}" type="parTrans" cxnId="{52273581-A6D5-4D1C-B80B-E8566B0F1D10}">
      <dgm:prSet/>
      <dgm:spPr/>
      <dgm:t>
        <a:bodyPr/>
        <a:lstStyle/>
        <a:p>
          <a:endParaRPr lang="en-US"/>
        </a:p>
      </dgm:t>
    </dgm:pt>
    <dgm:pt modelId="{3CD9EDB8-0926-4C6D-B234-B3635EF87094}" type="sibTrans" cxnId="{52273581-A6D5-4D1C-B80B-E8566B0F1D10}">
      <dgm:prSet/>
      <dgm:spPr/>
      <dgm:t>
        <a:bodyPr/>
        <a:lstStyle/>
        <a:p>
          <a:endParaRPr lang="en-US"/>
        </a:p>
      </dgm:t>
    </dgm:pt>
    <dgm:pt modelId="{1DEEC8F4-43F3-423F-AB55-5424A3AEDC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Compliance</a:t>
          </a:r>
        </a:p>
      </dgm:t>
    </dgm:pt>
    <dgm:pt modelId="{456424F6-D09A-454D-9803-8614AF5EF9B6}" type="parTrans" cxnId="{565C4031-4AF3-451A-8AE0-E7B931D9E6C8}">
      <dgm:prSet/>
      <dgm:spPr/>
      <dgm:t>
        <a:bodyPr/>
        <a:lstStyle/>
        <a:p>
          <a:endParaRPr lang="en-US"/>
        </a:p>
      </dgm:t>
    </dgm:pt>
    <dgm:pt modelId="{F933D2B2-6699-4FDB-9B86-EDED1D5F4169}" type="sibTrans" cxnId="{565C4031-4AF3-451A-8AE0-E7B931D9E6C8}">
      <dgm:prSet/>
      <dgm:spPr/>
      <dgm:t>
        <a:bodyPr/>
        <a:lstStyle/>
        <a:p>
          <a:endParaRPr lang="en-US"/>
        </a:p>
      </dgm:t>
    </dgm:pt>
    <dgm:pt modelId="{5CC612C8-0064-49F0-801E-DB9840033A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Identity Access Management(IAM)</a:t>
          </a:r>
        </a:p>
      </dgm:t>
    </dgm:pt>
    <dgm:pt modelId="{B3DBCAD3-FB07-4E0F-8D25-A4A90CF258C0}" type="parTrans" cxnId="{0E7896B5-8E5A-4EA2-879E-2E1F6F8C92CE}">
      <dgm:prSet/>
      <dgm:spPr/>
      <dgm:t>
        <a:bodyPr/>
        <a:lstStyle/>
        <a:p>
          <a:endParaRPr lang="en-US"/>
        </a:p>
      </dgm:t>
    </dgm:pt>
    <dgm:pt modelId="{C30E1F71-6340-4DCA-977C-8A719B016DB2}" type="sibTrans" cxnId="{0E7896B5-8E5A-4EA2-879E-2E1F6F8C92CE}">
      <dgm:prSet/>
      <dgm:spPr/>
      <dgm:t>
        <a:bodyPr/>
        <a:lstStyle/>
        <a:p>
          <a:endParaRPr lang="en-US"/>
        </a:p>
      </dgm:t>
    </dgm:pt>
    <dgm:pt modelId="{5B296578-17BE-AE4A-B271-54261D63AF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Infrastructure and Network Security</a:t>
          </a:r>
        </a:p>
      </dgm:t>
    </dgm:pt>
    <dgm:pt modelId="{E71DE44C-37DB-5445-BD58-DEC680A0494B}" type="parTrans" cxnId="{4F78115A-8ACA-1742-B060-D76194C62CA6}">
      <dgm:prSet/>
      <dgm:spPr/>
      <dgm:t>
        <a:bodyPr/>
        <a:lstStyle/>
        <a:p>
          <a:endParaRPr lang="en-US"/>
        </a:p>
      </dgm:t>
    </dgm:pt>
    <dgm:pt modelId="{255705C8-4D82-AB4C-8231-C5C5771BFB55}" type="sibTrans" cxnId="{4F78115A-8ACA-1742-B060-D76194C62CA6}">
      <dgm:prSet/>
      <dgm:spPr/>
      <dgm:t>
        <a:bodyPr/>
        <a:lstStyle/>
        <a:p>
          <a:endParaRPr lang="en-US"/>
        </a:p>
      </dgm:t>
    </dgm:pt>
    <dgm:pt modelId="{A19A4AD2-4ABC-184C-A506-96C29AC7E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Protection Tools</a:t>
          </a:r>
        </a:p>
      </dgm:t>
    </dgm:pt>
    <dgm:pt modelId="{BCD81667-DCA7-FC4E-BFDE-636033B06399}" type="parTrans" cxnId="{3227047F-4AED-794C-9962-0E1281F3EA20}">
      <dgm:prSet/>
      <dgm:spPr/>
      <dgm:t>
        <a:bodyPr/>
        <a:lstStyle/>
        <a:p>
          <a:endParaRPr lang="en-US"/>
        </a:p>
      </dgm:t>
    </dgm:pt>
    <dgm:pt modelId="{17C04230-F3F6-9441-99BB-C8C10AD7B0C1}" type="sibTrans" cxnId="{3227047F-4AED-794C-9962-0E1281F3EA20}">
      <dgm:prSet/>
      <dgm:spPr/>
      <dgm:t>
        <a:bodyPr/>
        <a:lstStyle/>
        <a:p>
          <a:endParaRPr lang="en-US"/>
        </a:p>
      </dgm:t>
    </dgm:pt>
    <dgm:pt modelId="{CE5034C6-5F60-4446-8F83-4A54D17C88FD}" type="pres">
      <dgm:prSet presAssocID="{F6FE1D4A-C352-4925-8D74-17F5DC434FBC}" presName="root" presStyleCnt="0">
        <dgm:presLayoutVars>
          <dgm:dir/>
          <dgm:resizeHandles val="exact"/>
        </dgm:presLayoutVars>
      </dgm:prSet>
      <dgm:spPr/>
    </dgm:pt>
    <dgm:pt modelId="{4979D9BB-47B6-4D0B-9891-4BC68C11E767}" type="pres">
      <dgm:prSet presAssocID="{762FDF49-91FD-4DB9-B339-044D990BA5FB}" presName="compNode" presStyleCnt="0"/>
      <dgm:spPr/>
    </dgm:pt>
    <dgm:pt modelId="{F4B4DC56-CCEA-416D-83B0-45DE9270346C}" type="pres">
      <dgm:prSet presAssocID="{762FDF49-91FD-4DB9-B339-044D990BA5FB}" presName="bgRect" presStyleLbl="bgShp" presStyleIdx="0" presStyleCnt="5"/>
      <dgm:spPr/>
    </dgm:pt>
    <dgm:pt modelId="{DCB55665-759D-4BC0-BF1E-A06813730F77}" type="pres">
      <dgm:prSet presAssocID="{762FDF49-91FD-4DB9-B339-044D990BA5F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6243BB5-CFE6-4EB0-BDD2-209FC1D7D117}" type="pres">
      <dgm:prSet presAssocID="{762FDF49-91FD-4DB9-B339-044D990BA5FB}" presName="spaceRect" presStyleCnt="0"/>
      <dgm:spPr/>
    </dgm:pt>
    <dgm:pt modelId="{A41AF43B-187E-46AF-A9F8-4758B2967AAF}" type="pres">
      <dgm:prSet presAssocID="{762FDF49-91FD-4DB9-B339-044D990BA5FB}" presName="parTx" presStyleLbl="revTx" presStyleIdx="0" presStyleCnt="5">
        <dgm:presLayoutVars>
          <dgm:chMax val="0"/>
          <dgm:chPref val="0"/>
        </dgm:presLayoutVars>
      </dgm:prSet>
      <dgm:spPr/>
    </dgm:pt>
    <dgm:pt modelId="{1C825004-8CBD-4F71-8D1C-5923B7988CD4}" type="pres">
      <dgm:prSet presAssocID="{3CD9EDB8-0926-4C6D-B234-B3635EF87094}" presName="sibTrans" presStyleCnt="0"/>
      <dgm:spPr/>
    </dgm:pt>
    <dgm:pt modelId="{4343C417-55F5-4AD3-826A-3B9A5DBA3BF7}" type="pres">
      <dgm:prSet presAssocID="{1DEEC8F4-43F3-423F-AB55-5424A3AEDC8F}" presName="compNode" presStyleCnt="0"/>
      <dgm:spPr/>
    </dgm:pt>
    <dgm:pt modelId="{418CC019-FE4A-44BD-9DA9-F25368F946FD}" type="pres">
      <dgm:prSet presAssocID="{1DEEC8F4-43F3-423F-AB55-5424A3AEDC8F}" presName="bgRect" presStyleLbl="bgShp" presStyleIdx="1" presStyleCnt="5"/>
      <dgm:spPr/>
    </dgm:pt>
    <dgm:pt modelId="{F5DCE5B9-6966-4F90-916B-9D86E94116AB}" type="pres">
      <dgm:prSet presAssocID="{1DEEC8F4-43F3-423F-AB55-5424A3AEDC8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64655DC-6DBE-4A7E-B89D-2B35D92D6537}" type="pres">
      <dgm:prSet presAssocID="{1DEEC8F4-43F3-423F-AB55-5424A3AEDC8F}" presName="spaceRect" presStyleCnt="0"/>
      <dgm:spPr/>
    </dgm:pt>
    <dgm:pt modelId="{A42A8A46-7326-42C1-977E-BC0653B288E0}" type="pres">
      <dgm:prSet presAssocID="{1DEEC8F4-43F3-423F-AB55-5424A3AEDC8F}" presName="parTx" presStyleLbl="revTx" presStyleIdx="1" presStyleCnt="5">
        <dgm:presLayoutVars>
          <dgm:chMax val="0"/>
          <dgm:chPref val="0"/>
        </dgm:presLayoutVars>
      </dgm:prSet>
      <dgm:spPr/>
    </dgm:pt>
    <dgm:pt modelId="{62900BD0-4E05-41EB-B4CC-FCAD1FDB4974}" type="pres">
      <dgm:prSet presAssocID="{F933D2B2-6699-4FDB-9B86-EDED1D5F4169}" presName="sibTrans" presStyleCnt="0"/>
      <dgm:spPr/>
    </dgm:pt>
    <dgm:pt modelId="{795CF04D-DB28-4CF0-9615-521434DE550E}" type="pres">
      <dgm:prSet presAssocID="{5CC612C8-0064-49F0-801E-DB9840033A10}" presName="compNode" presStyleCnt="0"/>
      <dgm:spPr/>
    </dgm:pt>
    <dgm:pt modelId="{783F34A7-677A-4AF2-AC04-170B813284A1}" type="pres">
      <dgm:prSet presAssocID="{5CC612C8-0064-49F0-801E-DB9840033A10}" presName="bgRect" presStyleLbl="bgShp" presStyleIdx="2" presStyleCnt="5"/>
      <dgm:spPr/>
    </dgm:pt>
    <dgm:pt modelId="{E5BD2762-141B-44CA-A431-D779DC9B30FF}" type="pres">
      <dgm:prSet presAssocID="{5CC612C8-0064-49F0-801E-DB9840033A1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2BAEE41-DA49-4D78-AE6E-D8BAF762214F}" type="pres">
      <dgm:prSet presAssocID="{5CC612C8-0064-49F0-801E-DB9840033A10}" presName="spaceRect" presStyleCnt="0"/>
      <dgm:spPr/>
    </dgm:pt>
    <dgm:pt modelId="{02D87635-C074-4381-AB90-3A0BA814FD40}" type="pres">
      <dgm:prSet presAssocID="{5CC612C8-0064-49F0-801E-DB9840033A10}" presName="parTx" presStyleLbl="revTx" presStyleIdx="2" presStyleCnt="5">
        <dgm:presLayoutVars>
          <dgm:chMax val="0"/>
          <dgm:chPref val="0"/>
        </dgm:presLayoutVars>
      </dgm:prSet>
      <dgm:spPr/>
    </dgm:pt>
    <dgm:pt modelId="{FFA02141-1C17-4B71-9A1C-DFB85D018043}" type="pres">
      <dgm:prSet presAssocID="{C30E1F71-6340-4DCA-977C-8A719B016DB2}" presName="sibTrans" presStyleCnt="0"/>
      <dgm:spPr/>
    </dgm:pt>
    <dgm:pt modelId="{1C3751D8-5DD7-41A7-9FBA-6C14F9444DDC}" type="pres">
      <dgm:prSet presAssocID="{5B296578-17BE-AE4A-B271-54261D63AFFB}" presName="compNode" presStyleCnt="0"/>
      <dgm:spPr/>
    </dgm:pt>
    <dgm:pt modelId="{E88F691B-747B-457F-BCF7-094B7DF00CFD}" type="pres">
      <dgm:prSet presAssocID="{5B296578-17BE-AE4A-B271-54261D63AFFB}" presName="bgRect" presStyleLbl="bgShp" presStyleIdx="3" presStyleCnt="5"/>
      <dgm:spPr/>
    </dgm:pt>
    <dgm:pt modelId="{45858236-4350-4745-8CD6-3692CB6CC750}" type="pres">
      <dgm:prSet presAssocID="{5B296578-17BE-AE4A-B271-54261D63AF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16BBDED-15F3-4C28-90FD-A57EE1F1C129}" type="pres">
      <dgm:prSet presAssocID="{5B296578-17BE-AE4A-B271-54261D63AFFB}" presName="spaceRect" presStyleCnt="0"/>
      <dgm:spPr/>
    </dgm:pt>
    <dgm:pt modelId="{64F76195-BF84-477C-BFA4-8E050EEA4D1E}" type="pres">
      <dgm:prSet presAssocID="{5B296578-17BE-AE4A-B271-54261D63AFFB}" presName="parTx" presStyleLbl="revTx" presStyleIdx="3" presStyleCnt="5">
        <dgm:presLayoutVars>
          <dgm:chMax val="0"/>
          <dgm:chPref val="0"/>
        </dgm:presLayoutVars>
      </dgm:prSet>
      <dgm:spPr/>
    </dgm:pt>
    <dgm:pt modelId="{C21DC4CC-77A5-4511-A12B-CAFB8FBFBFC2}" type="pres">
      <dgm:prSet presAssocID="{255705C8-4D82-AB4C-8231-C5C5771BFB55}" presName="sibTrans" presStyleCnt="0"/>
      <dgm:spPr/>
    </dgm:pt>
    <dgm:pt modelId="{05896AC3-E6DE-4F24-808F-CD1F31211632}" type="pres">
      <dgm:prSet presAssocID="{A19A4AD2-4ABC-184C-A506-96C29AC7E949}" presName="compNode" presStyleCnt="0"/>
      <dgm:spPr/>
    </dgm:pt>
    <dgm:pt modelId="{21C0E541-5C94-4E40-9EC1-06EB00360408}" type="pres">
      <dgm:prSet presAssocID="{A19A4AD2-4ABC-184C-A506-96C29AC7E949}" presName="bgRect" presStyleLbl="bgShp" presStyleIdx="4" presStyleCnt="5"/>
      <dgm:spPr/>
    </dgm:pt>
    <dgm:pt modelId="{2CB3C225-3AA2-40C3-9406-109D7390DACA}" type="pres">
      <dgm:prSet presAssocID="{A19A4AD2-4ABC-184C-A506-96C29AC7E94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CF14473-74AC-46D7-863C-67CC210C9AD5}" type="pres">
      <dgm:prSet presAssocID="{A19A4AD2-4ABC-184C-A506-96C29AC7E949}" presName="spaceRect" presStyleCnt="0"/>
      <dgm:spPr/>
    </dgm:pt>
    <dgm:pt modelId="{751EEE7B-0AE8-43BB-9CC6-B0F500C61077}" type="pres">
      <dgm:prSet presAssocID="{A19A4AD2-4ABC-184C-A506-96C29AC7E94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34572A-10C8-ED49-8BCB-D87ED5FDD77C}" type="presOf" srcId="{5CC612C8-0064-49F0-801E-DB9840033A10}" destId="{02D87635-C074-4381-AB90-3A0BA814FD40}" srcOrd="0" destOrd="0" presId="urn:microsoft.com/office/officeart/2018/2/layout/IconVerticalSolidList"/>
    <dgm:cxn modelId="{565C4031-4AF3-451A-8AE0-E7B931D9E6C8}" srcId="{F6FE1D4A-C352-4925-8D74-17F5DC434FBC}" destId="{1DEEC8F4-43F3-423F-AB55-5424A3AEDC8F}" srcOrd="1" destOrd="0" parTransId="{456424F6-D09A-454D-9803-8614AF5EF9B6}" sibTransId="{F933D2B2-6699-4FDB-9B86-EDED1D5F4169}"/>
    <dgm:cxn modelId="{6317324B-9325-7E4B-A046-4B68D7015A29}" type="presOf" srcId="{F6FE1D4A-C352-4925-8D74-17F5DC434FBC}" destId="{CE5034C6-5F60-4446-8F83-4A54D17C88FD}" srcOrd="0" destOrd="0" presId="urn:microsoft.com/office/officeart/2018/2/layout/IconVerticalSolidList"/>
    <dgm:cxn modelId="{4F78115A-8ACA-1742-B060-D76194C62CA6}" srcId="{F6FE1D4A-C352-4925-8D74-17F5DC434FBC}" destId="{5B296578-17BE-AE4A-B271-54261D63AFFB}" srcOrd="3" destOrd="0" parTransId="{E71DE44C-37DB-5445-BD58-DEC680A0494B}" sibTransId="{255705C8-4D82-AB4C-8231-C5C5771BFB55}"/>
    <dgm:cxn modelId="{42D32370-431A-7E47-9A1E-91A0AFA48AB3}" type="presOf" srcId="{5B296578-17BE-AE4A-B271-54261D63AFFB}" destId="{64F76195-BF84-477C-BFA4-8E050EEA4D1E}" srcOrd="0" destOrd="0" presId="urn:microsoft.com/office/officeart/2018/2/layout/IconVerticalSolidList"/>
    <dgm:cxn modelId="{F39EDE7E-36A9-1548-943C-6F9E57D4CD32}" type="presOf" srcId="{A19A4AD2-4ABC-184C-A506-96C29AC7E949}" destId="{751EEE7B-0AE8-43BB-9CC6-B0F500C61077}" srcOrd="0" destOrd="0" presId="urn:microsoft.com/office/officeart/2018/2/layout/IconVerticalSolidList"/>
    <dgm:cxn modelId="{3227047F-4AED-794C-9962-0E1281F3EA20}" srcId="{F6FE1D4A-C352-4925-8D74-17F5DC434FBC}" destId="{A19A4AD2-4ABC-184C-A506-96C29AC7E949}" srcOrd="4" destOrd="0" parTransId="{BCD81667-DCA7-FC4E-BFDE-636033B06399}" sibTransId="{17C04230-F3F6-9441-99BB-C8C10AD7B0C1}"/>
    <dgm:cxn modelId="{52273581-A6D5-4D1C-B80B-E8566B0F1D10}" srcId="{F6FE1D4A-C352-4925-8D74-17F5DC434FBC}" destId="{762FDF49-91FD-4DB9-B339-044D990BA5FB}" srcOrd="0" destOrd="0" parTransId="{5985B195-B264-4C55-8DD8-2B7E0605096B}" sibTransId="{3CD9EDB8-0926-4C6D-B234-B3635EF87094}"/>
    <dgm:cxn modelId="{0E7896B5-8E5A-4EA2-879E-2E1F6F8C92CE}" srcId="{F6FE1D4A-C352-4925-8D74-17F5DC434FBC}" destId="{5CC612C8-0064-49F0-801E-DB9840033A10}" srcOrd="2" destOrd="0" parTransId="{B3DBCAD3-FB07-4E0F-8D25-A4A90CF258C0}" sibTransId="{C30E1F71-6340-4DCA-977C-8A719B016DB2}"/>
    <dgm:cxn modelId="{D103E3B5-F9A3-9A4E-9304-E0D10ACF5422}" type="presOf" srcId="{762FDF49-91FD-4DB9-B339-044D990BA5FB}" destId="{A41AF43B-187E-46AF-A9F8-4758B2967AAF}" srcOrd="0" destOrd="0" presId="urn:microsoft.com/office/officeart/2018/2/layout/IconVerticalSolidList"/>
    <dgm:cxn modelId="{C948E0D6-0ADB-E24B-931F-AFDFB0AD71AF}" type="presOf" srcId="{1DEEC8F4-43F3-423F-AB55-5424A3AEDC8F}" destId="{A42A8A46-7326-42C1-977E-BC0653B288E0}" srcOrd="0" destOrd="0" presId="urn:microsoft.com/office/officeart/2018/2/layout/IconVerticalSolidList"/>
    <dgm:cxn modelId="{F7CD8EC2-9566-FD4E-8A47-CD15E9E4DEFC}" type="presParOf" srcId="{CE5034C6-5F60-4446-8F83-4A54D17C88FD}" destId="{4979D9BB-47B6-4D0B-9891-4BC68C11E767}" srcOrd="0" destOrd="0" presId="urn:microsoft.com/office/officeart/2018/2/layout/IconVerticalSolidList"/>
    <dgm:cxn modelId="{BD461F53-C762-7C40-B890-84A97FF9A2DD}" type="presParOf" srcId="{4979D9BB-47B6-4D0B-9891-4BC68C11E767}" destId="{F4B4DC56-CCEA-416D-83B0-45DE9270346C}" srcOrd="0" destOrd="0" presId="urn:microsoft.com/office/officeart/2018/2/layout/IconVerticalSolidList"/>
    <dgm:cxn modelId="{A59C33BD-77B1-3A44-8B47-722DF93A9353}" type="presParOf" srcId="{4979D9BB-47B6-4D0B-9891-4BC68C11E767}" destId="{DCB55665-759D-4BC0-BF1E-A06813730F77}" srcOrd="1" destOrd="0" presId="urn:microsoft.com/office/officeart/2018/2/layout/IconVerticalSolidList"/>
    <dgm:cxn modelId="{2FA387B9-DB2C-2148-92B8-E102122C8BC4}" type="presParOf" srcId="{4979D9BB-47B6-4D0B-9891-4BC68C11E767}" destId="{F6243BB5-CFE6-4EB0-BDD2-209FC1D7D117}" srcOrd="2" destOrd="0" presId="urn:microsoft.com/office/officeart/2018/2/layout/IconVerticalSolidList"/>
    <dgm:cxn modelId="{8C670071-24F9-E44D-9400-0341EA669DEE}" type="presParOf" srcId="{4979D9BB-47B6-4D0B-9891-4BC68C11E767}" destId="{A41AF43B-187E-46AF-A9F8-4758B2967AAF}" srcOrd="3" destOrd="0" presId="urn:microsoft.com/office/officeart/2018/2/layout/IconVerticalSolidList"/>
    <dgm:cxn modelId="{EF6C08B5-239F-F74B-B434-54629E05488B}" type="presParOf" srcId="{CE5034C6-5F60-4446-8F83-4A54D17C88FD}" destId="{1C825004-8CBD-4F71-8D1C-5923B7988CD4}" srcOrd="1" destOrd="0" presId="urn:microsoft.com/office/officeart/2018/2/layout/IconVerticalSolidList"/>
    <dgm:cxn modelId="{A8A4F1E7-BDED-BD41-BC40-C2E9516EA2DF}" type="presParOf" srcId="{CE5034C6-5F60-4446-8F83-4A54D17C88FD}" destId="{4343C417-55F5-4AD3-826A-3B9A5DBA3BF7}" srcOrd="2" destOrd="0" presId="urn:microsoft.com/office/officeart/2018/2/layout/IconVerticalSolidList"/>
    <dgm:cxn modelId="{C02070AD-DBEF-FE48-9249-BBEB15158A49}" type="presParOf" srcId="{4343C417-55F5-4AD3-826A-3B9A5DBA3BF7}" destId="{418CC019-FE4A-44BD-9DA9-F25368F946FD}" srcOrd="0" destOrd="0" presId="urn:microsoft.com/office/officeart/2018/2/layout/IconVerticalSolidList"/>
    <dgm:cxn modelId="{E2824B6F-86E2-804C-A765-B488B7AD74F5}" type="presParOf" srcId="{4343C417-55F5-4AD3-826A-3B9A5DBA3BF7}" destId="{F5DCE5B9-6966-4F90-916B-9D86E94116AB}" srcOrd="1" destOrd="0" presId="urn:microsoft.com/office/officeart/2018/2/layout/IconVerticalSolidList"/>
    <dgm:cxn modelId="{166E82E7-1897-3647-838D-65B7AF34BD89}" type="presParOf" srcId="{4343C417-55F5-4AD3-826A-3B9A5DBA3BF7}" destId="{D64655DC-6DBE-4A7E-B89D-2B35D92D6537}" srcOrd="2" destOrd="0" presId="urn:microsoft.com/office/officeart/2018/2/layout/IconVerticalSolidList"/>
    <dgm:cxn modelId="{CC050D08-20A5-C042-9E4F-4F13E5AA0AD3}" type="presParOf" srcId="{4343C417-55F5-4AD3-826A-3B9A5DBA3BF7}" destId="{A42A8A46-7326-42C1-977E-BC0653B288E0}" srcOrd="3" destOrd="0" presId="urn:microsoft.com/office/officeart/2018/2/layout/IconVerticalSolidList"/>
    <dgm:cxn modelId="{551EF4CE-7B73-104E-AFBD-8D16B30FC2CE}" type="presParOf" srcId="{CE5034C6-5F60-4446-8F83-4A54D17C88FD}" destId="{62900BD0-4E05-41EB-B4CC-FCAD1FDB4974}" srcOrd="3" destOrd="0" presId="urn:microsoft.com/office/officeart/2018/2/layout/IconVerticalSolidList"/>
    <dgm:cxn modelId="{1A566B9E-75F4-E845-88D8-D79CE0DADE4F}" type="presParOf" srcId="{CE5034C6-5F60-4446-8F83-4A54D17C88FD}" destId="{795CF04D-DB28-4CF0-9615-521434DE550E}" srcOrd="4" destOrd="0" presId="urn:microsoft.com/office/officeart/2018/2/layout/IconVerticalSolidList"/>
    <dgm:cxn modelId="{363717CB-90EA-B04E-BC98-6918DC3C62F8}" type="presParOf" srcId="{795CF04D-DB28-4CF0-9615-521434DE550E}" destId="{783F34A7-677A-4AF2-AC04-170B813284A1}" srcOrd="0" destOrd="0" presId="urn:microsoft.com/office/officeart/2018/2/layout/IconVerticalSolidList"/>
    <dgm:cxn modelId="{4C07184F-EE9E-494C-A886-4974B7810CF2}" type="presParOf" srcId="{795CF04D-DB28-4CF0-9615-521434DE550E}" destId="{E5BD2762-141B-44CA-A431-D779DC9B30FF}" srcOrd="1" destOrd="0" presId="urn:microsoft.com/office/officeart/2018/2/layout/IconVerticalSolidList"/>
    <dgm:cxn modelId="{D6692471-3627-9D47-8A07-BC7F57C228FD}" type="presParOf" srcId="{795CF04D-DB28-4CF0-9615-521434DE550E}" destId="{72BAEE41-DA49-4D78-AE6E-D8BAF762214F}" srcOrd="2" destOrd="0" presId="urn:microsoft.com/office/officeart/2018/2/layout/IconVerticalSolidList"/>
    <dgm:cxn modelId="{925D5495-F8F8-F147-9E6E-BCD2B869DD0B}" type="presParOf" srcId="{795CF04D-DB28-4CF0-9615-521434DE550E}" destId="{02D87635-C074-4381-AB90-3A0BA814FD40}" srcOrd="3" destOrd="0" presId="urn:microsoft.com/office/officeart/2018/2/layout/IconVerticalSolidList"/>
    <dgm:cxn modelId="{2121BE42-1933-4B44-98E1-2F7FE319D654}" type="presParOf" srcId="{CE5034C6-5F60-4446-8F83-4A54D17C88FD}" destId="{FFA02141-1C17-4B71-9A1C-DFB85D018043}" srcOrd="5" destOrd="0" presId="urn:microsoft.com/office/officeart/2018/2/layout/IconVerticalSolidList"/>
    <dgm:cxn modelId="{5303B40B-8243-4A4B-9897-4A7E953265B3}" type="presParOf" srcId="{CE5034C6-5F60-4446-8F83-4A54D17C88FD}" destId="{1C3751D8-5DD7-41A7-9FBA-6C14F9444DDC}" srcOrd="6" destOrd="0" presId="urn:microsoft.com/office/officeart/2018/2/layout/IconVerticalSolidList"/>
    <dgm:cxn modelId="{6A3E2531-AC91-AE4A-9B20-9D5C471A8202}" type="presParOf" srcId="{1C3751D8-5DD7-41A7-9FBA-6C14F9444DDC}" destId="{E88F691B-747B-457F-BCF7-094B7DF00CFD}" srcOrd="0" destOrd="0" presId="urn:microsoft.com/office/officeart/2018/2/layout/IconVerticalSolidList"/>
    <dgm:cxn modelId="{780E04EA-187B-4645-881C-7C5C2873958F}" type="presParOf" srcId="{1C3751D8-5DD7-41A7-9FBA-6C14F9444DDC}" destId="{45858236-4350-4745-8CD6-3692CB6CC750}" srcOrd="1" destOrd="0" presId="urn:microsoft.com/office/officeart/2018/2/layout/IconVerticalSolidList"/>
    <dgm:cxn modelId="{C368E7E9-4134-0F42-AC69-B4634764C456}" type="presParOf" srcId="{1C3751D8-5DD7-41A7-9FBA-6C14F9444DDC}" destId="{516BBDED-15F3-4C28-90FD-A57EE1F1C129}" srcOrd="2" destOrd="0" presId="urn:microsoft.com/office/officeart/2018/2/layout/IconVerticalSolidList"/>
    <dgm:cxn modelId="{F9E2AEFF-CD6C-FC4F-8D8E-5C19DD5034B2}" type="presParOf" srcId="{1C3751D8-5DD7-41A7-9FBA-6C14F9444DDC}" destId="{64F76195-BF84-477C-BFA4-8E050EEA4D1E}" srcOrd="3" destOrd="0" presId="urn:microsoft.com/office/officeart/2018/2/layout/IconVerticalSolidList"/>
    <dgm:cxn modelId="{7104A2D7-8AFD-834F-BD98-5A9E2660E2D2}" type="presParOf" srcId="{CE5034C6-5F60-4446-8F83-4A54D17C88FD}" destId="{C21DC4CC-77A5-4511-A12B-CAFB8FBFBFC2}" srcOrd="7" destOrd="0" presId="urn:microsoft.com/office/officeart/2018/2/layout/IconVerticalSolidList"/>
    <dgm:cxn modelId="{C9780A2F-019E-A446-ACAD-9EEBA1724E4A}" type="presParOf" srcId="{CE5034C6-5F60-4446-8F83-4A54D17C88FD}" destId="{05896AC3-E6DE-4F24-808F-CD1F31211632}" srcOrd="8" destOrd="0" presId="urn:microsoft.com/office/officeart/2018/2/layout/IconVerticalSolidList"/>
    <dgm:cxn modelId="{341F17B4-6B1D-8D44-8604-CB603BE94FF3}" type="presParOf" srcId="{05896AC3-E6DE-4F24-808F-CD1F31211632}" destId="{21C0E541-5C94-4E40-9EC1-06EB00360408}" srcOrd="0" destOrd="0" presId="urn:microsoft.com/office/officeart/2018/2/layout/IconVerticalSolidList"/>
    <dgm:cxn modelId="{5BAD1561-FBDC-B746-87C7-54E24A08EBAC}" type="presParOf" srcId="{05896AC3-E6DE-4F24-808F-CD1F31211632}" destId="{2CB3C225-3AA2-40C3-9406-109D7390DACA}" srcOrd="1" destOrd="0" presId="urn:microsoft.com/office/officeart/2018/2/layout/IconVerticalSolidList"/>
    <dgm:cxn modelId="{43FA8262-F74E-D547-AB5B-C9C01CD85311}" type="presParOf" srcId="{05896AC3-E6DE-4F24-808F-CD1F31211632}" destId="{BCF14473-74AC-46D7-863C-67CC210C9AD5}" srcOrd="2" destOrd="0" presId="urn:microsoft.com/office/officeart/2018/2/layout/IconVerticalSolidList"/>
    <dgm:cxn modelId="{140D02C3-446D-F84D-842E-5A80A315D636}" type="presParOf" srcId="{05896AC3-E6DE-4F24-808F-CD1F31211632}" destId="{751EEE7B-0AE8-43BB-9CC6-B0F500C610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2C804A-A716-487D-A59B-72AC2085E57D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E4F2B1-DFDA-4760-9C00-B3033BE3E18B}">
      <dgm:prSet/>
      <dgm:spPr/>
      <dgm:t>
        <a:bodyPr/>
        <a:lstStyle/>
        <a:p>
          <a:r>
            <a:rPr lang="en-US" dirty="0"/>
            <a:t>Cloud Solutions Architect</a:t>
          </a:r>
        </a:p>
      </dgm:t>
    </dgm:pt>
    <dgm:pt modelId="{ABF45008-907C-477D-BBA0-625619BC4168}" type="parTrans" cxnId="{7BD66236-FBFC-49B7-8897-03545EFD410B}">
      <dgm:prSet/>
      <dgm:spPr/>
      <dgm:t>
        <a:bodyPr/>
        <a:lstStyle/>
        <a:p>
          <a:endParaRPr lang="en-US"/>
        </a:p>
      </dgm:t>
    </dgm:pt>
    <dgm:pt modelId="{0278C3D3-A5AA-402B-8FAD-7E83B552473E}" type="sibTrans" cxnId="{7BD66236-FBFC-49B7-8897-03545EFD410B}">
      <dgm:prSet/>
      <dgm:spPr/>
      <dgm:t>
        <a:bodyPr/>
        <a:lstStyle/>
        <a:p>
          <a:endParaRPr lang="en-US"/>
        </a:p>
      </dgm:t>
    </dgm:pt>
    <dgm:pt modelId="{D239E5EC-D5A8-4714-AEDC-95BC3F736242}">
      <dgm:prSet/>
      <dgm:spPr/>
      <dgm:t>
        <a:bodyPr/>
        <a:lstStyle/>
        <a:p>
          <a:r>
            <a:rPr lang="en-US" dirty="0"/>
            <a:t>Devops Engineer</a:t>
          </a:r>
        </a:p>
      </dgm:t>
    </dgm:pt>
    <dgm:pt modelId="{D2818726-E3A5-4371-A53E-8797515A9978}" type="parTrans" cxnId="{0481943D-7459-4AA3-AC7C-3150320B9784}">
      <dgm:prSet/>
      <dgm:spPr/>
      <dgm:t>
        <a:bodyPr/>
        <a:lstStyle/>
        <a:p>
          <a:endParaRPr lang="en-US"/>
        </a:p>
      </dgm:t>
    </dgm:pt>
    <dgm:pt modelId="{A5334151-92F5-43E9-97D4-D46AD805F3F1}" type="sibTrans" cxnId="{0481943D-7459-4AA3-AC7C-3150320B9784}">
      <dgm:prSet/>
      <dgm:spPr/>
      <dgm:t>
        <a:bodyPr/>
        <a:lstStyle/>
        <a:p>
          <a:endParaRPr lang="en-US"/>
        </a:p>
      </dgm:t>
    </dgm:pt>
    <dgm:pt modelId="{937D6FF5-95E9-4E28-BB5B-4C429800BE7E}">
      <dgm:prSet/>
      <dgm:spPr/>
      <dgm:t>
        <a:bodyPr/>
        <a:lstStyle/>
        <a:p>
          <a:r>
            <a:rPr lang="en-US" dirty="0"/>
            <a:t>DevSecOps Engineer</a:t>
          </a:r>
        </a:p>
      </dgm:t>
    </dgm:pt>
    <dgm:pt modelId="{ECAF30B4-A90A-4911-9A40-81CCD47C2FD0}" type="parTrans" cxnId="{C318B7C6-96C2-4BC6-8007-B24C28937DC7}">
      <dgm:prSet/>
      <dgm:spPr/>
      <dgm:t>
        <a:bodyPr/>
        <a:lstStyle/>
        <a:p>
          <a:endParaRPr lang="en-US"/>
        </a:p>
      </dgm:t>
    </dgm:pt>
    <dgm:pt modelId="{946CA8D4-3B07-40BA-953F-9D445C7912A2}" type="sibTrans" cxnId="{C318B7C6-96C2-4BC6-8007-B24C28937DC7}">
      <dgm:prSet/>
      <dgm:spPr/>
      <dgm:t>
        <a:bodyPr/>
        <a:lstStyle/>
        <a:p>
          <a:endParaRPr lang="en-US"/>
        </a:p>
      </dgm:t>
    </dgm:pt>
    <dgm:pt modelId="{05513456-FF9D-4E2F-B52F-EC199EB73A70}">
      <dgm:prSet/>
      <dgm:spPr/>
      <dgm:t>
        <a:bodyPr/>
        <a:lstStyle/>
        <a:p>
          <a:r>
            <a:rPr lang="en-US" dirty="0"/>
            <a:t>Cloud Security Engineer</a:t>
          </a:r>
        </a:p>
      </dgm:t>
    </dgm:pt>
    <dgm:pt modelId="{0DBB73A3-4A75-4E6A-A04A-418BA1D7DF26}" type="parTrans" cxnId="{40305192-6CBE-4E19-9039-A308787BF066}">
      <dgm:prSet/>
      <dgm:spPr/>
      <dgm:t>
        <a:bodyPr/>
        <a:lstStyle/>
        <a:p>
          <a:endParaRPr lang="en-US"/>
        </a:p>
      </dgm:t>
    </dgm:pt>
    <dgm:pt modelId="{74E3D6E2-742C-4E43-BEF7-902339B14C5F}" type="sibTrans" cxnId="{40305192-6CBE-4E19-9039-A308787BF066}">
      <dgm:prSet/>
      <dgm:spPr/>
      <dgm:t>
        <a:bodyPr/>
        <a:lstStyle/>
        <a:p>
          <a:endParaRPr lang="en-US"/>
        </a:p>
      </dgm:t>
    </dgm:pt>
    <dgm:pt modelId="{F34FD54D-7862-4AF7-9499-1DB1D0ACCBEE}">
      <dgm:prSet/>
      <dgm:spPr/>
      <dgm:t>
        <a:bodyPr/>
        <a:lstStyle/>
        <a:p>
          <a:r>
            <a:rPr lang="en-US" dirty="0"/>
            <a:t>Cloud Support Engineer</a:t>
          </a:r>
        </a:p>
      </dgm:t>
    </dgm:pt>
    <dgm:pt modelId="{E67078AC-F78B-4070-9C13-738A8E92C844}" type="parTrans" cxnId="{364FFAC2-F66D-477A-B8CD-4E91B4BE3345}">
      <dgm:prSet/>
      <dgm:spPr/>
      <dgm:t>
        <a:bodyPr/>
        <a:lstStyle/>
        <a:p>
          <a:endParaRPr lang="en-US"/>
        </a:p>
      </dgm:t>
    </dgm:pt>
    <dgm:pt modelId="{A28860E0-8182-41E4-A809-6558209F3D4C}" type="sibTrans" cxnId="{364FFAC2-F66D-477A-B8CD-4E91B4BE3345}">
      <dgm:prSet/>
      <dgm:spPr/>
      <dgm:t>
        <a:bodyPr/>
        <a:lstStyle/>
        <a:p>
          <a:endParaRPr lang="en-US"/>
        </a:p>
      </dgm:t>
    </dgm:pt>
    <dgm:pt modelId="{8610035A-7A90-4248-9498-A44E597081CF}">
      <dgm:prSet/>
      <dgm:spPr/>
      <dgm:t>
        <a:bodyPr/>
        <a:lstStyle/>
        <a:p>
          <a:r>
            <a:rPr lang="en-US" dirty="0"/>
            <a:t>Cloud Administrator</a:t>
          </a:r>
        </a:p>
      </dgm:t>
    </dgm:pt>
    <dgm:pt modelId="{9896CC20-A363-7949-B1F6-E637343AEEB0}" type="parTrans" cxnId="{F0B378BB-3812-6B4F-8A8A-70CD96276B9E}">
      <dgm:prSet/>
      <dgm:spPr/>
      <dgm:t>
        <a:bodyPr/>
        <a:lstStyle/>
        <a:p>
          <a:endParaRPr lang="en-US"/>
        </a:p>
      </dgm:t>
    </dgm:pt>
    <dgm:pt modelId="{35498A28-A49B-3D40-B783-F02DD0D08771}" type="sibTrans" cxnId="{F0B378BB-3812-6B4F-8A8A-70CD96276B9E}">
      <dgm:prSet/>
      <dgm:spPr/>
      <dgm:t>
        <a:bodyPr/>
        <a:lstStyle/>
        <a:p>
          <a:endParaRPr lang="en-US"/>
        </a:p>
      </dgm:t>
    </dgm:pt>
    <dgm:pt modelId="{239BAF87-B10A-F549-8A56-DAD2E50A495B}" type="pres">
      <dgm:prSet presAssocID="{EF2C804A-A716-487D-A59B-72AC2085E57D}" presName="diagram" presStyleCnt="0">
        <dgm:presLayoutVars>
          <dgm:dir/>
          <dgm:resizeHandles val="exact"/>
        </dgm:presLayoutVars>
      </dgm:prSet>
      <dgm:spPr/>
    </dgm:pt>
    <dgm:pt modelId="{D99CCDCD-6ABE-B649-BE52-EF0E8F8A76F6}" type="pres">
      <dgm:prSet presAssocID="{E0E4F2B1-DFDA-4760-9C00-B3033BE3E18B}" presName="node" presStyleLbl="node1" presStyleIdx="0" presStyleCnt="6">
        <dgm:presLayoutVars>
          <dgm:bulletEnabled val="1"/>
        </dgm:presLayoutVars>
      </dgm:prSet>
      <dgm:spPr/>
    </dgm:pt>
    <dgm:pt modelId="{CEBB18C8-ABB0-CF45-AE43-3F9DD6751BA6}" type="pres">
      <dgm:prSet presAssocID="{0278C3D3-A5AA-402B-8FAD-7E83B552473E}" presName="sibTrans" presStyleCnt="0"/>
      <dgm:spPr/>
    </dgm:pt>
    <dgm:pt modelId="{EFAEEDB9-9598-7947-ABAD-1A4D68A6C868}" type="pres">
      <dgm:prSet presAssocID="{D239E5EC-D5A8-4714-AEDC-95BC3F736242}" presName="node" presStyleLbl="node1" presStyleIdx="1" presStyleCnt="6">
        <dgm:presLayoutVars>
          <dgm:bulletEnabled val="1"/>
        </dgm:presLayoutVars>
      </dgm:prSet>
      <dgm:spPr/>
    </dgm:pt>
    <dgm:pt modelId="{4018B0C6-1403-B34A-B3FB-4BA1542DAB02}" type="pres">
      <dgm:prSet presAssocID="{A5334151-92F5-43E9-97D4-D46AD805F3F1}" presName="sibTrans" presStyleCnt="0"/>
      <dgm:spPr/>
    </dgm:pt>
    <dgm:pt modelId="{BF04B566-9B30-054B-9EE4-08AB28445C8B}" type="pres">
      <dgm:prSet presAssocID="{937D6FF5-95E9-4E28-BB5B-4C429800BE7E}" presName="node" presStyleLbl="node1" presStyleIdx="2" presStyleCnt="6">
        <dgm:presLayoutVars>
          <dgm:bulletEnabled val="1"/>
        </dgm:presLayoutVars>
      </dgm:prSet>
      <dgm:spPr/>
    </dgm:pt>
    <dgm:pt modelId="{3614C13B-0F08-0948-A6DB-8F81F2EDE74D}" type="pres">
      <dgm:prSet presAssocID="{946CA8D4-3B07-40BA-953F-9D445C7912A2}" presName="sibTrans" presStyleCnt="0"/>
      <dgm:spPr/>
    </dgm:pt>
    <dgm:pt modelId="{0D25696A-9B31-BC45-AFAD-D5236E1F8061}" type="pres">
      <dgm:prSet presAssocID="{05513456-FF9D-4E2F-B52F-EC199EB73A70}" presName="node" presStyleLbl="node1" presStyleIdx="3" presStyleCnt="6">
        <dgm:presLayoutVars>
          <dgm:bulletEnabled val="1"/>
        </dgm:presLayoutVars>
      </dgm:prSet>
      <dgm:spPr/>
    </dgm:pt>
    <dgm:pt modelId="{DCFEE3C2-39C2-2241-A55B-350B39F5D36A}" type="pres">
      <dgm:prSet presAssocID="{74E3D6E2-742C-4E43-BEF7-902339B14C5F}" presName="sibTrans" presStyleCnt="0"/>
      <dgm:spPr/>
    </dgm:pt>
    <dgm:pt modelId="{5F743070-72A5-814D-A196-A7A93CCC3952}" type="pres">
      <dgm:prSet presAssocID="{F34FD54D-7862-4AF7-9499-1DB1D0ACCBEE}" presName="node" presStyleLbl="node1" presStyleIdx="4" presStyleCnt="6">
        <dgm:presLayoutVars>
          <dgm:bulletEnabled val="1"/>
        </dgm:presLayoutVars>
      </dgm:prSet>
      <dgm:spPr/>
    </dgm:pt>
    <dgm:pt modelId="{2FA18DAA-4821-4F47-9292-AD877DF128BB}" type="pres">
      <dgm:prSet presAssocID="{A28860E0-8182-41E4-A809-6558209F3D4C}" presName="sibTrans" presStyleCnt="0"/>
      <dgm:spPr/>
    </dgm:pt>
    <dgm:pt modelId="{95E7C2DD-D891-6A4B-ABFD-F2053692F1EF}" type="pres">
      <dgm:prSet presAssocID="{8610035A-7A90-4248-9498-A44E597081CF}" presName="node" presStyleLbl="node1" presStyleIdx="5" presStyleCnt="6">
        <dgm:presLayoutVars>
          <dgm:bulletEnabled val="1"/>
        </dgm:presLayoutVars>
      </dgm:prSet>
      <dgm:spPr/>
    </dgm:pt>
  </dgm:ptLst>
  <dgm:cxnLst>
    <dgm:cxn modelId="{98487B06-294C-154C-B44D-BB301AE7E8C6}" type="presOf" srcId="{F34FD54D-7862-4AF7-9499-1DB1D0ACCBEE}" destId="{5F743070-72A5-814D-A196-A7A93CCC3952}" srcOrd="0" destOrd="0" presId="urn:microsoft.com/office/officeart/2005/8/layout/default"/>
    <dgm:cxn modelId="{19395710-23D1-2D41-B68B-39093C52D6BF}" type="presOf" srcId="{E0E4F2B1-DFDA-4760-9C00-B3033BE3E18B}" destId="{D99CCDCD-6ABE-B649-BE52-EF0E8F8A76F6}" srcOrd="0" destOrd="0" presId="urn:microsoft.com/office/officeart/2005/8/layout/default"/>
    <dgm:cxn modelId="{616C5621-B555-984E-9A06-6FBF54EF3157}" type="presOf" srcId="{937D6FF5-95E9-4E28-BB5B-4C429800BE7E}" destId="{BF04B566-9B30-054B-9EE4-08AB28445C8B}" srcOrd="0" destOrd="0" presId="urn:microsoft.com/office/officeart/2005/8/layout/default"/>
    <dgm:cxn modelId="{7BD66236-FBFC-49B7-8897-03545EFD410B}" srcId="{EF2C804A-A716-487D-A59B-72AC2085E57D}" destId="{E0E4F2B1-DFDA-4760-9C00-B3033BE3E18B}" srcOrd="0" destOrd="0" parTransId="{ABF45008-907C-477D-BBA0-625619BC4168}" sibTransId="{0278C3D3-A5AA-402B-8FAD-7E83B552473E}"/>
    <dgm:cxn modelId="{0481943D-7459-4AA3-AC7C-3150320B9784}" srcId="{EF2C804A-A716-487D-A59B-72AC2085E57D}" destId="{D239E5EC-D5A8-4714-AEDC-95BC3F736242}" srcOrd="1" destOrd="0" parTransId="{D2818726-E3A5-4371-A53E-8797515A9978}" sibTransId="{A5334151-92F5-43E9-97D4-D46AD805F3F1}"/>
    <dgm:cxn modelId="{34724C47-A768-7B49-A0E5-40479342D6D2}" type="presOf" srcId="{8610035A-7A90-4248-9498-A44E597081CF}" destId="{95E7C2DD-D891-6A4B-ABFD-F2053692F1EF}" srcOrd="0" destOrd="0" presId="urn:microsoft.com/office/officeart/2005/8/layout/default"/>
    <dgm:cxn modelId="{487AC35A-24CD-4B4B-8618-5920A58BD305}" type="presOf" srcId="{05513456-FF9D-4E2F-B52F-EC199EB73A70}" destId="{0D25696A-9B31-BC45-AFAD-D5236E1F8061}" srcOrd="0" destOrd="0" presId="urn:microsoft.com/office/officeart/2005/8/layout/default"/>
    <dgm:cxn modelId="{EA2C4470-FCA7-7040-A5EA-012CC8B99760}" type="presOf" srcId="{D239E5EC-D5A8-4714-AEDC-95BC3F736242}" destId="{EFAEEDB9-9598-7947-ABAD-1A4D68A6C868}" srcOrd="0" destOrd="0" presId="urn:microsoft.com/office/officeart/2005/8/layout/default"/>
    <dgm:cxn modelId="{40305192-6CBE-4E19-9039-A308787BF066}" srcId="{EF2C804A-A716-487D-A59B-72AC2085E57D}" destId="{05513456-FF9D-4E2F-B52F-EC199EB73A70}" srcOrd="3" destOrd="0" parTransId="{0DBB73A3-4A75-4E6A-A04A-418BA1D7DF26}" sibTransId="{74E3D6E2-742C-4E43-BEF7-902339B14C5F}"/>
    <dgm:cxn modelId="{F0B378BB-3812-6B4F-8A8A-70CD96276B9E}" srcId="{EF2C804A-A716-487D-A59B-72AC2085E57D}" destId="{8610035A-7A90-4248-9498-A44E597081CF}" srcOrd="5" destOrd="0" parTransId="{9896CC20-A363-7949-B1F6-E637343AEEB0}" sibTransId="{35498A28-A49B-3D40-B783-F02DD0D08771}"/>
    <dgm:cxn modelId="{1DF410BC-0CA1-2A4B-A8EA-C5BDA9575DEF}" type="presOf" srcId="{EF2C804A-A716-487D-A59B-72AC2085E57D}" destId="{239BAF87-B10A-F549-8A56-DAD2E50A495B}" srcOrd="0" destOrd="0" presId="urn:microsoft.com/office/officeart/2005/8/layout/default"/>
    <dgm:cxn modelId="{364FFAC2-F66D-477A-B8CD-4E91B4BE3345}" srcId="{EF2C804A-A716-487D-A59B-72AC2085E57D}" destId="{F34FD54D-7862-4AF7-9499-1DB1D0ACCBEE}" srcOrd="4" destOrd="0" parTransId="{E67078AC-F78B-4070-9C13-738A8E92C844}" sibTransId="{A28860E0-8182-41E4-A809-6558209F3D4C}"/>
    <dgm:cxn modelId="{C318B7C6-96C2-4BC6-8007-B24C28937DC7}" srcId="{EF2C804A-A716-487D-A59B-72AC2085E57D}" destId="{937D6FF5-95E9-4E28-BB5B-4C429800BE7E}" srcOrd="2" destOrd="0" parTransId="{ECAF30B4-A90A-4911-9A40-81CCD47C2FD0}" sibTransId="{946CA8D4-3B07-40BA-953F-9D445C7912A2}"/>
    <dgm:cxn modelId="{2E7B1CA8-BDF8-BD41-865C-34368A9B5439}" type="presParOf" srcId="{239BAF87-B10A-F549-8A56-DAD2E50A495B}" destId="{D99CCDCD-6ABE-B649-BE52-EF0E8F8A76F6}" srcOrd="0" destOrd="0" presId="urn:microsoft.com/office/officeart/2005/8/layout/default"/>
    <dgm:cxn modelId="{9CC36E1C-E20D-9F49-86EB-7CB8C95EB071}" type="presParOf" srcId="{239BAF87-B10A-F549-8A56-DAD2E50A495B}" destId="{CEBB18C8-ABB0-CF45-AE43-3F9DD6751BA6}" srcOrd="1" destOrd="0" presId="urn:microsoft.com/office/officeart/2005/8/layout/default"/>
    <dgm:cxn modelId="{05303017-F6EB-0E42-9186-C1858E551EA8}" type="presParOf" srcId="{239BAF87-B10A-F549-8A56-DAD2E50A495B}" destId="{EFAEEDB9-9598-7947-ABAD-1A4D68A6C868}" srcOrd="2" destOrd="0" presId="urn:microsoft.com/office/officeart/2005/8/layout/default"/>
    <dgm:cxn modelId="{1786B456-F581-EB4A-B62D-980E0512211A}" type="presParOf" srcId="{239BAF87-B10A-F549-8A56-DAD2E50A495B}" destId="{4018B0C6-1403-B34A-B3FB-4BA1542DAB02}" srcOrd="3" destOrd="0" presId="urn:microsoft.com/office/officeart/2005/8/layout/default"/>
    <dgm:cxn modelId="{33104699-EC05-1A46-8A01-7D2A9F49418C}" type="presParOf" srcId="{239BAF87-B10A-F549-8A56-DAD2E50A495B}" destId="{BF04B566-9B30-054B-9EE4-08AB28445C8B}" srcOrd="4" destOrd="0" presId="urn:microsoft.com/office/officeart/2005/8/layout/default"/>
    <dgm:cxn modelId="{433F374C-DFCB-6543-B6A8-DA7785155ED8}" type="presParOf" srcId="{239BAF87-B10A-F549-8A56-DAD2E50A495B}" destId="{3614C13B-0F08-0948-A6DB-8F81F2EDE74D}" srcOrd="5" destOrd="0" presId="urn:microsoft.com/office/officeart/2005/8/layout/default"/>
    <dgm:cxn modelId="{B054CD62-ED63-DC4E-B693-6BB571219E6D}" type="presParOf" srcId="{239BAF87-B10A-F549-8A56-DAD2E50A495B}" destId="{0D25696A-9B31-BC45-AFAD-D5236E1F8061}" srcOrd="6" destOrd="0" presId="urn:microsoft.com/office/officeart/2005/8/layout/default"/>
    <dgm:cxn modelId="{82868EFC-04FC-3D44-9E59-E1141F06A939}" type="presParOf" srcId="{239BAF87-B10A-F549-8A56-DAD2E50A495B}" destId="{DCFEE3C2-39C2-2241-A55B-350B39F5D36A}" srcOrd="7" destOrd="0" presId="urn:microsoft.com/office/officeart/2005/8/layout/default"/>
    <dgm:cxn modelId="{34821141-FE07-2042-A0CF-DF9789F08BDF}" type="presParOf" srcId="{239BAF87-B10A-F549-8A56-DAD2E50A495B}" destId="{5F743070-72A5-814D-A196-A7A93CCC3952}" srcOrd="8" destOrd="0" presId="urn:microsoft.com/office/officeart/2005/8/layout/default"/>
    <dgm:cxn modelId="{79E516F1-A74C-004F-99D2-36C533675DF8}" type="presParOf" srcId="{239BAF87-B10A-F549-8A56-DAD2E50A495B}" destId="{2FA18DAA-4821-4F47-9292-AD877DF128BB}" srcOrd="9" destOrd="0" presId="urn:microsoft.com/office/officeart/2005/8/layout/default"/>
    <dgm:cxn modelId="{04E7C7EE-1BAE-CE43-B148-E61ED11C7B21}" type="presParOf" srcId="{239BAF87-B10A-F549-8A56-DAD2E50A495B}" destId="{95E7C2DD-D891-6A4B-ABFD-F2053692F1E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FA7AE0-23C0-424A-B163-6546970B900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FF67B3B-2F43-4F39-BB83-8751AB248135}">
      <dgm:prSet/>
      <dgm:spPr/>
      <dgm:t>
        <a:bodyPr/>
        <a:lstStyle/>
        <a:p>
          <a:r>
            <a:rPr lang="en-US" dirty="0"/>
            <a:t>AWS Cloud Practitioner (CLF-C01)</a:t>
          </a:r>
        </a:p>
      </dgm:t>
    </dgm:pt>
    <dgm:pt modelId="{E309CC08-EA82-4E47-AB00-88B40CC469A2}" type="parTrans" cxnId="{42FC4FF7-A02F-4269-9354-52B02B994852}">
      <dgm:prSet/>
      <dgm:spPr/>
      <dgm:t>
        <a:bodyPr/>
        <a:lstStyle/>
        <a:p>
          <a:endParaRPr lang="en-US"/>
        </a:p>
      </dgm:t>
    </dgm:pt>
    <dgm:pt modelId="{348723E1-C1BC-486D-8590-CEDCA3E6E4CB}" type="sibTrans" cxnId="{42FC4FF7-A02F-4269-9354-52B02B994852}">
      <dgm:prSet/>
      <dgm:spPr/>
      <dgm:t>
        <a:bodyPr/>
        <a:lstStyle/>
        <a:p>
          <a:endParaRPr lang="en-US"/>
        </a:p>
      </dgm:t>
    </dgm:pt>
    <dgm:pt modelId="{183DCA28-DD96-4FAF-B4F8-FB81642BB467}">
      <dgm:prSet/>
      <dgm:spPr/>
      <dgm:t>
        <a:bodyPr/>
        <a:lstStyle/>
        <a:p>
          <a:r>
            <a:rPr lang="en-US" dirty="0"/>
            <a:t>Microsoft Azure Fundamentals (AZ-900)</a:t>
          </a:r>
        </a:p>
      </dgm:t>
    </dgm:pt>
    <dgm:pt modelId="{12FDD94D-5F72-4EA7-A6B3-D365B8ABBEE4}" type="parTrans" cxnId="{7F6A97AB-DBD7-4AFB-9C48-2491E1781723}">
      <dgm:prSet/>
      <dgm:spPr/>
      <dgm:t>
        <a:bodyPr/>
        <a:lstStyle/>
        <a:p>
          <a:endParaRPr lang="en-US"/>
        </a:p>
      </dgm:t>
    </dgm:pt>
    <dgm:pt modelId="{E85DF2A3-DBFE-406E-8067-D4773C1F7E52}" type="sibTrans" cxnId="{7F6A97AB-DBD7-4AFB-9C48-2491E1781723}">
      <dgm:prSet/>
      <dgm:spPr/>
      <dgm:t>
        <a:bodyPr/>
        <a:lstStyle/>
        <a:p>
          <a:endParaRPr lang="en-US"/>
        </a:p>
      </dgm:t>
    </dgm:pt>
    <dgm:pt modelId="{C4DE0FF9-843A-4D82-98C1-346F9D8428D8}">
      <dgm:prSet/>
      <dgm:spPr/>
      <dgm:t>
        <a:bodyPr/>
        <a:lstStyle/>
        <a:p>
          <a:r>
            <a:rPr lang="en-US" dirty="0"/>
            <a:t>CompTIA Cloud+</a:t>
          </a:r>
        </a:p>
      </dgm:t>
    </dgm:pt>
    <dgm:pt modelId="{2F28A3C6-C165-4D42-8DE2-203DE9C26BFF}" type="parTrans" cxnId="{B26E7F3D-52B2-4A55-BF57-EE1DE9565715}">
      <dgm:prSet/>
      <dgm:spPr/>
      <dgm:t>
        <a:bodyPr/>
        <a:lstStyle/>
        <a:p>
          <a:endParaRPr lang="en-US"/>
        </a:p>
      </dgm:t>
    </dgm:pt>
    <dgm:pt modelId="{C642904D-7754-42A3-96B5-BDFD27F9F891}" type="sibTrans" cxnId="{B26E7F3D-52B2-4A55-BF57-EE1DE9565715}">
      <dgm:prSet/>
      <dgm:spPr/>
      <dgm:t>
        <a:bodyPr/>
        <a:lstStyle/>
        <a:p>
          <a:endParaRPr lang="en-US"/>
        </a:p>
      </dgm:t>
    </dgm:pt>
    <dgm:pt modelId="{56B212ED-556E-4083-8EF6-DF0AB0A4F011}" type="pres">
      <dgm:prSet presAssocID="{38FA7AE0-23C0-424A-B163-6546970B9008}" presName="root" presStyleCnt="0">
        <dgm:presLayoutVars>
          <dgm:dir/>
          <dgm:resizeHandles val="exact"/>
        </dgm:presLayoutVars>
      </dgm:prSet>
      <dgm:spPr/>
    </dgm:pt>
    <dgm:pt modelId="{98B04696-9B01-48F5-8583-7AC7A5EA19F4}" type="pres">
      <dgm:prSet presAssocID="{8FF67B3B-2F43-4F39-BB83-8751AB248135}" presName="compNode" presStyleCnt="0"/>
      <dgm:spPr/>
    </dgm:pt>
    <dgm:pt modelId="{F8BCA803-2DC5-4F60-849F-CBC5723054DA}" type="pres">
      <dgm:prSet presAssocID="{8FF67B3B-2F43-4F39-BB83-8751AB2481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C70FC44-ED90-40E0-A28B-7A1996954D32}" type="pres">
      <dgm:prSet presAssocID="{8FF67B3B-2F43-4F39-BB83-8751AB248135}" presName="spaceRect" presStyleCnt="0"/>
      <dgm:spPr/>
    </dgm:pt>
    <dgm:pt modelId="{9715B047-FFE8-4E06-AA7D-0AE8F89B25C1}" type="pres">
      <dgm:prSet presAssocID="{8FF67B3B-2F43-4F39-BB83-8751AB248135}" presName="textRect" presStyleLbl="revTx" presStyleIdx="0" presStyleCnt="3">
        <dgm:presLayoutVars>
          <dgm:chMax val="1"/>
          <dgm:chPref val="1"/>
        </dgm:presLayoutVars>
      </dgm:prSet>
      <dgm:spPr/>
    </dgm:pt>
    <dgm:pt modelId="{54D7B811-134A-4910-8707-E6A0A5C61BD2}" type="pres">
      <dgm:prSet presAssocID="{348723E1-C1BC-486D-8590-CEDCA3E6E4CB}" presName="sibTrans" presStyleCnt="0"/>
      <dgm:spPr/>
    </dgm:pt>
    <dgm:pt modelId="{9FFC89F0-DA74-4A3A-AFC1-7A20CE4F17E5}" type="pres">
      <dgm:prSet presAssocID="{183DCA28-DD96-4FAF-B4F8-FB81642BB467}" presName="compNode" presStyleCnt="0"/>
      <dgm:spPr/>
    </dgm:pt>
    <dgm:pt modelId="{B6B45235-B78F-4E47-A164-FC0DC246D074}" type="pres">
      <dgm:prSet presAssocID="{183DCA28-DD96-4FAF-B4F8-FB81642BB467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FB8638C-747D-4168-BF16-300F7AABA186}" type="pres">
      <dgm:prSet presAssocID="{183DCA28-DD96-4FAF-B4F8-FB81642BB467}" presName="spaceRect" presStyleCnt="0"/>
      <dgm:spPr/>
    </dgm:pt>
    <dgm:pt modelId="{1E3884E0-BDB6-4878-9A35-D9F9A36A285F}" type="pres">
      <dgm:prSet presAssocID="{183DCA28-DD96-4FAF-B4F8-FB81642BB467}" presName="textRect" presStyleLbl="revTx" presStyleIdx="1" presStyleCnt="3">
        <dgm:presLayoutVars>
          <dgm:chMax val="1"/>
          <dgm:chPref val="1"/>
        </dgm:presLayoutVars>
      </dgm:prSet>
      <dgm:spPr/>
    </dgm:pt>
    <dgm:pt modelId="{C4093B70-F2F5-456E-B0A4-776BCF050481}" type="pres">
      <dgm:prSet presAssocID="{E85DF2A3-DBFE-406E-8067-D4773C1F7E52}" presName="sibTrans" presStyleCnt="0"/>
      <dgm:spPr/>
    </dgm:pt>
    <dgm:pt modelId="{CC598748-A321-40A4-831E-A2A012E490E4}" type="pres">
      <dgm:prSet presAssocID="{C4DE0FF9-843A-4D82-98C1-346F9D8428D8}" presName="compNode" presStyleCnt="0"/>
      <dgm:spPr/>
    </dgm:pt>
    <dgm:pt modelId="{EEAF099B-10DC-4EC8-A921-61BD29954E4E}" type="pres">
      <dgm:prSet presAssocID="{C4DE0FF9-843A-4D82-98C1-346F9D8428D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</dgm:spPr>
    </dgm:pt>
    <dgm:pt modelId="{598DD963-F983-4BDE-A0A5-535539247577}" type="pres">
      <dgm:prSet presAssocID="{C4DE0FF9-843A-4D82-98C1-346F9D8428D8}" presName="spaceRect" presStyleCnt="0"/>
      <dgm:spPr/>
    </dgm:pt>
    <dgm:pt modelId="{EE084201-C619-4502-A699-13885F6DF80E}" type="pres">
      <dgm:prSet presAssocID="{C4DE0FF9-843A-4D82-98C1-346F9D8428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BF030A-8269-4683-80A8-C665A33533C5}" type="presOf" srcId="{8FF67B3B-2F43-4F39-BB83-8751AB248135}" destId="{9715B047-FFE8-4E06-AA7D-0AE8F89B25C1}" srcOrd="0" destOrd="0" presId="urn:microsoft.com/office/officeart/2018/2/layout/IconLabelList"/>
    <dgm:cxn modelId="{BBE34537-5EEB-457F-9D39-B0FBB16DB2E8}" type="presOf" srcId="{38FA7AE0-23C0-424A-B163-6546970B9008}" destId="{56B212ED-556E-4083-8EF6-DF0AB0A4F011}" srcOrd="0" destOrd="0" presId="urn:microsoft.com/office/officeart/2018/2/layout/IconLabelList"/>
    <dgm:cxn modelId="{B26E7F3D-52B2-4A55-BF57-EE1DE9565715}" srcId="{38FA7AE0-23C0-424A-B163-6546970B9008}" destId="{C4DE0FF9-843A-4D82-98C1-346F9D8428D8}" srcOrd="2" destOrd="0" parTransId="{2F28A3C6-C165-4D42-8DE2-203DE9C26BFF}" sibTransId="{C642904D-7754-42A3-96B5-BDFD27F9F891}"/>
    <dgm:cxn modelId="{7389E14F-68CF-4AD3-B129-59F9B1AD62A9}" type="presOf" srcId="{C4DE0FF9-843A-4D82-98C1-346F9D8428D8}" destId="{EE084201-C619-4502-A699-13885F6DF80E}" srcOrd="0" destOrd="0" presId="urn:microsoft.com/office/officeart/2018/2/layout/IconLabelList"/>
    <dgm:cxn modelId="{7F6A97AB-DBD7-4AFB-9C48-2491E1781723}" srcId="{38FA7AE0-23C0-424A-B163-6546970B9008}" destId="{183DCA28-DD96-4FAF-B4F8-FB81642BB467}" srcOrd="1" destOrd="0" parTransId="{12FDD94D-5F72-4EA7-A6B3-D365B8ABBEE4}" sibTransId="{E85DF2A3-DBFE-406E-8067-D4773C1F7E52}"/>
    <dgm:cxn modelId="{42FC4FF7-A02F-4269-9354-52B02B994852}" srcId="{38FA7AE0-23C0-424A-B163-6546970B9008}" destId="{8FF67B3B-2F43-4F39-BB83-8751AB248135}" srcOrd="0" destOrd="0" parTransId="{E309CC08-EA82-4E47-AB00-88B40CC469A2}" sibTransId="{348723E1-C1BC-486D-8590-CEDCA3E6E4CB}"/>
    <dgm:cxn modelId="{A7DF7AF8-0BDB-46BF-8C6B-74EDE5775E82}" type="presOf" srcId="{183DCA28-DD96-4FAF-B4F8-FB81642BB467}" destId="{1E3884E0-BDB6-4878-9A35-D9F9A36A285F}" srcOrd="0" destOrd="0" presId="urn:microsoft.com/office/officeart/2018/2/layout/IconLabelList"/>
    <dgm:cxn modelId="{E53EB1D5-5306-4B6E-BAF5-D7687A09EBC5}" type="presParOf" srcId="{56B212ED-556E-4083-8EF6-DF0AB0A4F011}" destId="{98B04696-9B01-48F5-8583-7AC7A5EA19F4}" srcOrd="0" destOrd="0" presId="urn:microsoft.com/office/officeart/2018/2/layout/IconLabelList"/>
    <dgm:cxn modelId="{78B58746-4560-400F-8998-74969A4A8182}" type="presParOf" srcId="{98B04696-9B01-48F5-8583-7AC7A5EA19F4}" destId="{F8BCA803-2DC5-4F60-849F-CBC5723054DA}" srcOrd="0" destOrd="0" presId="urn:microsoft.com/office/officeart/2018/2/layout/IconLabelList"/>
    <dgm:cxn modelId="{08BECCF4-6D82-45EB-8811-908937520359}" type="presParOf" srcId="{98B04696-9B01-48F5-8583-7AC7A5EA19F4}" destId="{CC70FC44-ED90-40E0-A28B-7A1996954D32}" srcOrd="1" destOrd="0" presId="urn:microsoft.com/office/officeart/2018/2/layout/IconLabelList"/>
    <dgm:cxn modelId="{8B6A1D4B-B6CD-4F92-8B3E-8C15097561C7}" type="presParOf" srcId="{98B04696-9B01-48F5-8583-7AC7A5EA19F4}" destId="{9715B047-FFE8-4E06-AA7D-0AE8F89B25C1}" srcOrd="2" destOrd="0" presId="urn:microsoft.com/office/officeart/2018/2/layout/IconLabelList"/>
    <dgm:cxn modelId="{533B85B2-B86F-4BD6-9B3E-603CFA76A622}" type="presParOf" srcId="{56B212ED-556E-4083-8EF6-DF0AB0A4F011}" destId="{54D7B811-134A-4910-8707-E6A0A5C61BD2}" srcOrd="1" destOrd="0" presId="urn:microsoft.com/office/officeart/2018/2/layout/IconLabelList"/>
    <dgm:cxn modelId="{A9A4237D-3DC0-4C15-98D5-3AA76A29E73D}" type="presParOf" srcId="{56B212ED-556E-4083-8EF6-DF0AB0A4F011}" destId="{9FFC89F0-DA74-4A3A-AFC1-7A20CE4F17E5}" srcOrd="2" destOrd="0" presId="urn:microsoft.com/office/officeart/2018/2/layout/IconLabelList"/>
    <dgm:cxn modelId="{41FA2474-3398-4313-992B-A6ED1FD9BA53}" type="presParOf" srcId="{9FFC89F0-DA74-4A3A-AFC1-7A20CE4F17E5}" destId="{B6B45235-B78F-4E47-A164-FC0DC246D074}" srcOrd="0" destOrd="0" presId="urn:microsoft.com/office/officeart/2018/2/layout/IconLabelList"/>
    <dgm:cxn modelId="{6F8B97DF-C42A-493C-8956-C8B3C84366C8}" type="presParOf" srcId="{9FFC89F0-DA74-4A3A-AFC1-7A20CE4F17E5}" destId="{CFB8638C-747D-4168-BF16-300F7AABA186}" srcOrd="1" destOrd="0" presId="urn:microsoft.com/office/officeart/2018/2/layout/IconLabelList"/>
    <dgm:cxn modelId="{B6B77ECF-8EE0-4867-A36A-CECFDC653D52}" type="presParOf" srcId="{9FFC89F0-DA74-4A3A-AFC1-7A20CE4F17E5}" destId="{1E3884E0-BDB6-4878-9A35-D9F9A36A285F}" srcOrd="2" destOrd="0" presId="urn:microsoft.com/office/officeart/2018/2/layout/IconLabelList"/>
    <dgm:cxn modelId="{B4297016-23D8-48E2-8FD4-335FDD39EA12}" type="presParOf" srcId="{56B212ED-556E-4083-8EF6-DF0AB0A4F011}" destId="{C4093B70-F2F5-456E-B0A4-776BCF050481}" srcOrd="3" destOrd="0" presId="urn:microsoft.com/office/officeart/2018/2/layout/IconLabelList"/>
    <dgm:cxn modelId="{3DC445D8-72C1-4984-9A7F-47BC3B8E4874}" type="presParOf" srcId="{56B212ED-556E-4083-8EF6-DF0AB0A4F011}" destId="{CC598748-A321-40A4-831E-A2A012E490E4}" srcOrd="4" destOrd="0" presId="urn:microsoft.com/office/officeart/2018/2/layout/IconLabelList"/>
    <dgm:cxn modelId="{22BA0761-7E15-4F13-8C27-D49E36B4CC59}" type="presParOf" srcId="{CC598748-A321-40A4-831E-A2A012E490E4}" destId="{EEAF099B-10DC-4EC8-A921-61BD29954E4E}" srcOrd="0" destOrd="0" presId="urn:microsoft.com/office/officeart/2018/2/layout/IconLabelList"/>
    <dgm:cxn modelId="{56D0F69E-13F9-4ACF-8463-C3662D2C8560}" type="presParOf" srcId="{CC598748-A321-40A4-831E-A2A012E490E4}" destId="{598DD963-F983-4BDE-A0A5-535539247577}" srcOrd="1" destOrd="0" presId="urn:microsoft.com/office/officeart/2018/2/layout/IconLabelList"/>
    <dgm:cxn modelId="{A0E359B3-95B7-4866-ADF4-AE2712BEB81B}" type="presParOf" srcId="{CC598748-A321-40A4-831E-A2A012E490E4}" destId="{EE084201-C619-4502-A699-13885F6DF80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4DC56-CCEA-416D-83B0-45DE9270346C}">
      <dsp:nvSpPr>
        <dsp:cNvPr id="0" name=""/>
        <dsp:cNvSpPr/>
      </dsp:nvSpPr>
      <dsp:spPr>
        <a:xfrm>
          <a:off x="0" y="4353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55665-759D-4BC0-BF1E-A06813730F77}">
      <dsp:nvSpPr>
        <dsp:cNvPr id="0" name=""/>
        <dsp:cNvSpPr/>
      </dsp:nvSpPr>
      <dsp:spPr>
        <a:xfrm>
          <a:off x="280489" y="212981"/>
          <a:ext cx="509980" cy="50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AF43B-187E-46AF-A9F8-4758B2967AAF}">
      <dsp:nvSpPr>
        <dsp:cNvPr id="0" name=""/>
        <dsp:cNvSpPr/>
      </dsp:nvSpPr>
      <dsp:spPr>
        <a:xfrm>
          <a:off x="1070958" y="4353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Logging, Monitoring and Automation</a:t>
          </a:r>
        </a:p>
      </dsp:txBody>
      <dsp:txXfrm>
        <a:off x="1070958" y="4353"/>
        <a:ext cx="5198079" cy="927236"/>
      </dsp:txXfrm>
    </dsp:sp>
    <dsp:sp modelId="{418CC019-FE4A-44BD-9DA9-F25368F946FD}">
      <dsp:nvSpPr>
        <dsp:cNvPr id="0" name=""/>
        <dsp:cNvSpPr/>
      </dsp:nvSpPr>
      <dsp:spPr>
        <a:xfrm>
          <a:off x="0" y="1163398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CE5B9-6966-4F90-916B-9D86E94116AB}">
      <dsp:nvSpPr>
        <dsp:cNvPr id="0" name=""/>
        <dsp:cNvSpPr/>
      </dsp:nvSpPr>
      <dsp:spPr>
        <a:xfrm>
          <a:off x="280489" y="1372026"/>
          <a:ext cx="509980" cy="50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A8A46-7326-42C1-977E-BC0653B288E0}">
      <dsp:nvSpPr>
        <dsp:cNvPr id="0" name=""/>
        <dsp:cNvSpPr/>
      </dsp:nvSpPr>
      <dsp:spPr>
        <a:xfrm>
          <a:off x="1070958" y="1163398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Compliance</a:t>
          </a:r>
        </a:p>
      </dsp:txBody>
      <dsp:txXfrm>
        <a:off x="1070958" y="1163398"/>
        <a:ext cx="5198079" cy="927236"/>
      </dsp:txXfrm>
    </dsp:sp>
    <dsp:sp modelId="{783F34A7-677A-4AF2-AC04-170B813284A1}">
      <dsp:nvSpPr>
        <dsp:cNvPr id="0" name=""/>
        <dsp:cNvSpPr/>
      </dsp:nvSpPr>
      <dsp:spPr>
        <a:xfrm>
          <a:off x="0" y="2322444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D2762-141B-44CA-A431-D779DC9B30FF}">
      <dsp:nvSpPr>
        <dsp:cNvPr id="0" name=""/>
        <dsp:cNvSpPr/>
      </dsp:nvSpPr>
      <dsp:spPr>
        <a:xfrm>
          <a:off x="280489" y="2531072"/>
          <a:ext cx="509980" cy="50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87635-C074-4381-AB90-3A0BA814FD40}">
      <dsp:nvSpPr>
        <dsp:cNvPr id="0" name=""/>
        <dsp:cNvSpPr/>
      </dsp:nvSpPr>
      <dsp:spPr>
        <a:xfrm>
          <a:off x="1070958" y="2322444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Identity Access Management(IAM)</a:t>
          </a:r>
        </a:p>
      </dsp:txBody>
      <dsp:txXfrm>
        <a:off x="1070958" y="2322444"/>
        <a:ext cx="5198079" cy="927236"/>
      </dsp:txXfrm>
    </dsp:sp>
    <dsp:sp modelId="{E88F691B-747B-457F-BCF7-094B7DF00CFD}">
      <dsp:nvSpPr>
        <dsp:cNvPr id="0" name=""/>
        <dsp:cNvSpPr/>
      </dsp:nvSpPr>
      <dsp:spPr>
        <a:xfrm>
          <a:off x="0" y="3481489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58236-4350-4745-8CD6-3692CB6CC750}">
      <dsp:nvSpPr>
        <dsp:cNvPr id="0" name=""/>
        <dsp:cNvSpPr/>
      </dsp:nvSpPr>
      <dsp:spPr>
        <a:xfrm>
          <a:off x="280489" y="3690118"/>
          <a:ext cx="509980" cy="50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76195-BF84-477C-BFA4-8E050EEA4D1E}">
      <dsp:nvSpPr>
        <dsp:cNvPr id="0" name=""/>
        <dsp:cNvSpPr/>
      </dsp:nvSpPr>
      <dsp:spPr>
        <a:xfrm>
          <a:off x="1070958" y="3481489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Infrastructure and Network Security</a:t>
          </a:r>
        </a:p>
      </dsp:txBody>
      <dsp:txXfrm>
        <a:off x="1070958" y="3481489"/>
        <a:ext cx="5198079" cy="927236"/>
      </dsp:txXfrm>
    </dsp:sp>
    <dsp:sp modelId="{21C0E541-5C94-4E40-9EC1-06EB00360408}">
      <dsp:nvSpPr>
        <dsp:cNvPr id="0" name=""/>
        <dsp:cNvSpPr/>
      </dsp:nvSpPr>
      <dsp:spPr>
        <a:xfrm>
          <a:off x="0" y="4640535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3C225-3AA2-40C3-9406-109D7390DACA}">
      <dsp:nvSpPr>
        <dsp:cNvPr id="0" name=""/>
        <dsp:cNvSpPr/>
      </dsp:nvSpPr>
      <dsp:spPr>
        <a:xfrm>
          <a:off x="280489" y="4849163"/>
          <a:ext cx="509980" cy="50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EEE7B-0AE8-43BB-9CC6-B0F500C61077}">
      <dsp:nvSpPr>
        <dsp:cNvPr id="0" name=""/>
        <dsp:cNvSpPr/>
      </dsp:nvSpPr>
      <dsp:spPr>
        <a:xfrm>
          <a:off x="1070958" y="4640535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Protection Tools</a:t>
          </a:r>
        </a:p>
      </dsp:txBody>
      <dsp:txXfrm>
        <a:off x="1070958" y="4640535"/>
        <a:ext cx="5198079" cy="927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CCDCD-6ABE-B649-BE52-EF0E8F8A76F6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Cloud Solutions Architect</a:t>
          </a:r>
        </a:p>
      </dsp:txBody>
      <dsp:txXfrm>
        <a:off x="0" y="39687"/>
        <a:ext cx="3286125" cy="1971675"/>
      </dsp:txXfrm>
    </dsp:sp>
    <dsp:sp modelId="{EFAEEDB9-9598-7947-ABAD-1A4D68A6C868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Devops Engineer</a:t>
          </a:r>
        </a:p>
      </dsp:txBody>
      <dsp:txXfrm>
        <a:off x="3614737" y="39687"/>
        <a:ext cx="3286125" cy="1971675"/>
      </dsp:txXfrm>
    </dsp:sp>
    <dsp:sp modelId="{BF04B566-9B30-054B-9EE4-08AB28445C8B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DevSecOps Engineer</a:t>
          </a:r>
        </a:p>
      </dsp:txBody>
      <dsp:txXfrm>
        <a:off x="7229475" y="39687"/>
        <a:ext cx="3286125" cy="1971675"/>
      </dsp:txXfrm>
    </dsp:sp>
    <dsp:sp modelId="{0D25696A-9B31-BC45-AFAD-D5236E1F8061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Cloud Security Engineer</a:t>
          </a:r>
        </a:p>
      </dsp:txBody>
      <dsp:txXfrm>
        <a:off x="0" y="2339975"/>
        <a:ext cx="3286125" cy="1971675"/>
      </dsp:txXfrm>
    </dsp:sp>
    <dsp:sp modelId="{5F743070-72A5-814D-A196-A7A93CCC3952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Cloud Support Engineer</a:t>
          </a:r>
        </a:p>
      </dsp:txBody>
      <dsp:txXfrm>
        <a:off x="3614737" y="2339975"/>
        <a:ext cx="3286125" cy="1971675"/>
      </dsp:txXfrm>
    </dsp:sp>
    <dsp:sp modelId="{95E7C2DD-D891-6A4B-ABFD-F2053692F1EF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Cloud Administrator</a:t>
          </a:r>
        </a:p>
      </dsp:txBody>
      <dsp:txXfrm>
        <a:off x="7229475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CA803-2DC5-4F60-849F-CBC5723054D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5B047-FFE8-4E06-AA7D-0AE8F89B25C1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 Cloud Practitioner (CLF-C01)</a:t>
          </a:r>
        </a:p>
      </dsp:txBody>
      <dsp:txXfrm>
        <a:off x="417971" y="2644140"/>
        <a:ext cx="2889450" cy="720000"/>
      </dsp:txXfrm>
    </dsp:sp>
    <dsp:sp modelId="{B6B45235-B78F-4E47-A164-FC0DC246D074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884E0-BDB6-4878-9A35-D9F9A36A285F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Microsoft Azure Fundamentals (AZ-900)</a:t>
          </a:r>
        </a:p>
      </dsp:txBody>
      <dsp:txXfrm>
        <a:off x="3813075" y="2644140"/>
        <a:ext cx="2889450" cy="720000"/>
      </dsp:txXfrm>
    </dsp:sp>
    <dsp:sp modelId="{EEAF099B-10DC-4EC8-A921-61BD29954E4E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84201-C619-4502-A699-13885F6DF80E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CompTIA Cloud+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742AB-50B5-3F4A-B8A6-54C6E0E282BC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9CAB1-F721-6645-B6D9-3A9FE66B4933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4147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9CAB1-F721-6645-B6D9-3A9FE66B4933}" type="slidenum">
              <a:rPr lang="en-NP" smtClean="0"/>
              <a:t>5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666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9CAB1-F721-6645-B6D9-3A9FE66B4933}" type="slidenum">
              <a:rPr lang="en-NP" smtClean="0"/>
              <a:t>9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0271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9CAB1-F721-6645-B6D9-3A9FE66B4933}" type="slidenum">
              <a:rPr lang="en-NP" smtClean="0"/>
              <a:t>15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0112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9CAB1-F721-6645-B6D9-3A9FE66B4933}" type="slidenum">
              <a:rPr lang="en-NP" smtClean="0"/>
              <a:t>17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7841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AC62-7029-BD17-3E56-72E21C8B3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0C06-FB40-904D-BE21-2DFDBA84E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6E52-B8D8-65AE-C594-08ACEAC1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6A2E-C7D3-A84B-9E8D-A69A9C8AE9A8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840E4-F9EA-ECFE-DDDF-634560CB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0B2C-85A1-DC32-630B-22CAA58B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7342-F30E-344A-BB3F-38ECC65311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701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4B16-F791-FEB9-9A11-DB20A673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E4F32-B106-67B5-CA3D-36FD996B0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00216-9565-BBBE-EA29-4FDF2B9B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6A2E-C7D3-A84B-9E8D-A69A9C8AE9A8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B0E86-E2CD-5CC8-2FD6-F4AF2DEE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9FBA1-AF6D-2AEC-77C7-3E2EAB20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7342-F30E-344A-BB3F-38ECC65311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5419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A85FD-E1FB-7B7D-BD35-6344ACE55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0DE96-870E-D80E-BB0C-63E9CB4FF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D7E90-7FD9-CFEF-FB74-1A6B8AB1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6A2E-C7D3-A84B-9E8D-A69A9C8AE9A8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3FD68-326F-C55C-45C1-98182A6A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CBB3-A234-6709-D02F-724EABC9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7342-F30E-344A-BB3F-38ECC65311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1545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82F1-6F6C-8C20-BD70-11FF1EB2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DA60-0FE8-7DD7-21E4-D1A5E546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CFEE-154D-8396-41B8-763300AA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6A2E-C7D3-A84B-9E8D-A69A9C8AE9A8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5659-3AED-E7BB-735E-C8604F5F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23DCF-3151-7325-E33A-E50E3CFA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7342-F30E-344A-BB3F-38ECC65311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2163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A3A2-33D8-B178-D345-A96BCE14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3F70-1555-2C34-5315-B8CEA98F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C900-BDA8-2430-080D-EAF857E8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6A2E-C7D3-A84B-9E8D-A69A9C8AE9A8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4A48-C543-81DD-D633-491313A4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378A9-57A5-F436-E7C0-1B769AA6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7342-F30E-344A-BB3F-38ECC65311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0408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3251-5C17-C417-5EA1-D2C6F5B8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43BD-A8A9-C82E-462F-A19404C67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E9531-0A37-6176-2C64-637A016F1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8AAC7-B46B-9885-3322-795EA13F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6A2E-C7D3-A84B-9E8D-A69A9C8AE9A8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74F47-464F-1D75-7E6C-D96E0700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A8602-A827-7384-ED27-7C4BF906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7342-F30E-344A-BB3F-38ECC65311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2566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A1E5-5F74-32EC-FE62-06B2B3C8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C8A79-0B3B-008B-5694-F2BCA630F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6E754-98FF-22A8-1EEE-17355106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70490-349B-A382-C561-A9E9495B6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584B2-9622-E907-874C-3D447186A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6FE37-470F-DDBC-E539-EB6F5C53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6A2E-C7D3-A84B-9E8D-A69A9C8AE9A8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31C4E-F7B8-8AF1-61C2-939329D4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64D47-4E9E-CCB7-BA31-C6920F48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7342-F30E-344A-BB3F-38ECC65311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8396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DF68-2A91-B92A-D3AC-BFECE070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3D6D2-4C5D-1802-CACA-EFA5FCD5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6A2E-C7D3-A84B-9E8D-A69A9C8AE9A8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C97E2-E261-8808-B0F2-9F8277B8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B189D-6731-E5DE-3E70-C30D7702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7342-F30E-344A-BB3F-38ECC65311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3615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93709-19FE-CEA0-3470-EA9FF493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6A2E-C7D3-A84B-9E8D-A69A9C8AE9A8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DA556-7612-F39B-A3EF-5C836D6D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5C8FB-BD66-8C9C-98AD-D74350F2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7342-F30E-344A-BB3F-38ECC65311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4408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6165-2436-489C-4CDF-500F5BDA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D33B-F3BE-DC63-6A7B-9ACF6322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EACA2-968C-E43E-1996-932F1F7E8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CBA6E-5C9A-CB30-7D9D-3F641216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6A2E-C7D3-A84B-9E8D-A69A9C8AE9A8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50476-0742-8007-4D65-A42B6D47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787E-2A34-839C-C4D5-004D236B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7342-F30E-344A-BB3F-38ECC65311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5381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1562-D66C-E2BC-FBF7-29E2CC06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C89E9-9E95-8B01-4A1F-5EF3CA012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309A8-6363-8D15-4820-2EDEC0E1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6D57F-3D87-771B-C2F1-354AA7A3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6A2E-C7D3-A84B-9E8D-A69A9C8AE9A8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8B04B-1B6D-B4DF-E541-B55FFCE0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76262-E249-3159-EB69-3344476F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7342-F30E-344A-BB3F-38ECC65311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8689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24592-6B09-E24A-4BDF-9A37B901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13D49-F88F-6CAC-5B82-103D5BB8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E39D-6683-5B25-0CAC-78F61244B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6A2E-C7D3-A84B-9E8D-A69A9C8AE9A8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3F588-3728-9A58-28B3-35A936335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7159-CDC4-D896-F4B9-4E3FC6058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7342-F30E-344A-BB3F-38ECC65311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6255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maranchand/bucky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.skillbuilder.aws/" TargetMode="External"/><Relationship Id="rId2" Type="http://schemas.openxmlformats.org/officeDocument/2006/relationships/hyperlink" Target="https://docs.microsoft.com/en-us/learn/brow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anchand.com.n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maranchand" TargetMode="External"/><Relationship Id="rId2" Type="http://schemas.openxmlformats.org/officeDocument/2006/relationships/hyperlink" Target="mailto:smaranchand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Balls passing through a cloud">
            <a:extLst>
              <a:ext uri="{FF2B5EF4-FFF2-40B4-BE49-F238E27FC236}">
                <a16:creationId xmlns:a16="http://schemas.microsoft.com/office/drawing/2014/main" id="{6A6D1F85-840D-9609-1902-4FE360BA8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62" b="298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3F0F1D-6B64-05D2-FF7A-9239FDA77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27064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NP" sz="7200" dirty="0">
                <a:solidFill>
                  <a:srgbClr val="FFFFFF"/>
                </a:solidFill>
              </a:rPr>
              <a:t>Cloud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A4B1E-A331-CD97-3F5A-DDF8FBEA5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NP" sz="3600" dirty="0">
                <a:solidFill>
                  <a:srgbClr val="FFFFFF"/>
                </a:solidFill>
              </a:rPr>
              <a:t>Smaran Chand</a:t>
            </a:r>
          </a:p>
        </p:txBody>
      </p:sp>
    </p:spTree>
    <p:extLst>
      <p:ext uri="{BB962C8B-B14F-4D97-AF65-F5344CB8AC3E}">
        <p14:creationId xmlns:p14="http://schemas.microsoft.com/office/powerpoint/2010/main" val="1686295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C845-D3C9-B71C-B693-7FFB3060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Traditional Web App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76E4CE7-22DB-0522-58DD-4DCD05DE1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650" y="1962944"/>
            <a:ext cx="8140700" cy="4076700"/>
          </a:xfrm>
        </p:spPr>
      </p:pic>
    </p:spTree>
    <p:extLst>
      <p:ext uri="{BB962C8B-B14F-4D97-AF65-F5344CB8AC3E}">
        <p14:creationId xmlns:p14="http://schemas.microsoft.com/office/powerpoint/2010/main" val="409089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636BBC6-40A6-49B3-20D7-AD4072CAA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984" y="203420"/>
            <a:ext cx="5143829" cy="6552649"/>
          </a:xfrm>
          <a:prstGeom prst="rect">
            <a:avLst/>
          </a:prstGeom>
          <a:ln>
            <a:noFill/>
          </a:ln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7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9EB98-4EEC-175A-87C4-A89A184F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V</a:t>
            </a:r>
            <a:r>
              <a:rPr lang="en-NP" sz="5400">
                <a:solidFill>
                  <a:schemeClr val="bg1"/>
                </a:solidFill>
              </a:rPr>
              <a:t>ulnerabilities in Cloud resources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849D0-B2E5-1476-68CF-C409A35E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Misconfigured storage container/bucket takeover</a:t>
            </a:r>
          </a:p>
          <a:p>
            <a:r>
              <a:rPr lang="en-US" sz="1700" dirty="0"/>
              <a:t>DNS Zone/Subdomain takeover.</a:t>
            </a:r>
          </a:p>
          <a:p>
            <a:r>
              <a:rPr lang="en-US" sz="1700" dirty="0"/>
              <a:t>P</a:t>
            </a:r>
            <a:r>
              <a:rPr lang="en-NP" sz="1700"/>
              <a:t>rivilege Escalation</a:t>
            </a:r>
          </a:p>
          <a:p>
            <a:r>
              <a:rPr lang="en-NP" sz="1700"/>
              <a:t>SSRF in webapp/API leading cloud environment compromise.</a:t>
            </a:r>
          </a:p>
          <a:p>
            <a:r>
              <a:rPr lang="en-NP" sz="1700"/>
              <a:t>Insecure API’s and components.</a:t>
            </a:r>
          </a:p>
          <a:p>
            <a:r>
              <a:rPr lang="en-NP" sz="1700"/>
              <a:t>Exposed services, ports, data.</a:t>
            </a:r>
          </a:p>
          <a:p>
            <a:r>
              <a:rPr lang="en-NP" sz="1700"/>
              <a:t>Poor Encryption.</a:t>
            </a:r>
          </a:p>
        </p:txBody>
      </p:sp>
    </p:spTree>
    <p:extLst>
      <p:ext uri="{BB962C8B-B14F-4D97-AF65-F5344CB8AC3E}">
        <p14:creationId xmlns:p14="http://schemas.microsoft.com/office/powerpoint/2010/main" val="85624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CA27-32AB-840E-B80D-E5563C9B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7086"/>
          </a:xfrm>
        </p:spPr>
        <p:txBody>
          <a:bodyPr>
            <a:normAutofit fontScale="90000"/>
          </a:bodyPr>
          <a:lstStyle/>
          <a:p>
            <a:r>
              <a:rPr lang="en-NP"/>
              <a:t>BUGBOUNTY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A25644-4400-08E7-BDDE-CED2BED31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289" y="147242"/>
            <a:ext cx="7099300" cy="2133600"/>
          </a:xfr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7920E367-78DD-3F84-2519-BB61CBC3C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99" y="4633097"/>
            <a:ext cx="4538663" cy="72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42DFE3-3F00-FD2E-76B4-DEDC56C9D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375" y="2498726"/>
            <a:ext cx="10194925" cy="774700"/>
          </a:xfrm>
          <a:prstGeom prst="rect">
            <a:avLst/>
          </a:prstGeom>
        </p:spPr>
      </p:pic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1805109-EAEC-BB62-599B-A70B4E224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3628190"/>
            <a:ext cx="5838825" cy="2362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71FF59-0D2F-2EE8-91D0-25146D193E4A}"/>
              </a:ext>
            </a:extLst>
          </p:cNvPr>
          <p:cNvSpPr txBox="1"/>
          <p:nvPr/>
        </p:nvSpPr>
        <p:spPr>
          <a:xfrm>
            <a:off x="8135939" y="6308208"/>
            <a:ext cx="395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https://github.com/smaranchand/bucky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66913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eometric white clouds on a blue sky">
            <a:extLst>
              <a:ext uri="{FF2B5EF4-FFF2-40B4-BE49-F238E27FC236}">
                <a16:creationId xmlns:a16="http://schemas.microsoft.com/office/drawing/2014/main" id="{00F671C6-8854-43C3-0448-9C375487C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0B4E0-544B-5859-306C-B5EF9B26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Why should we learn about cloud security?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077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317E3-C7FB-DEEE-4482-91C19415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endParaRPr lang="en-NP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4D25-D9B6-AB6F-C67E-E16ADA0B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P" sz="2400" dirty="0"/>
              <a:t>Cloud Security concept is important for everyone working in Offensive as well as Defensive field. It opens a way to think, analyse, plan, strategize and protect the cloud environment.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A323FA6E-2A67-7E39-84C6-D3272188F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2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126B-5F14-6378-85FA-CD2EC659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18969-FEC4-E2AC-62B0-7B222BFC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Microsoft Azure Cloud (MS Learn)</a:t>
            </a:r>
          </a:p>
          <a:p>
            <a:pPr marL="0" indent="0">
              <a:buNone/>
            </a:pP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https://docs.microsoft.com/en-us/learn/browse/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exploring and learning AWS Cloud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https://explore.skillbuilder.aws/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2B303-7371-3235-8519-12B80B622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650" y="1027906"/>
            <a:ext cx="2343150" cy="23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F4290-4A40-C412-05F5-6F02E7151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650" y="3833813"/>
            <a:ext cx="2343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4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106A8-C672-D597-31B1-02FFBD60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NP" sz="4000">
                <a:solidFill>
                  <a:srgbClr val="FFFFFF"/>
                </a:solidFill>
              </a:rPr>
              <a:t>Careerer in Cloud Computing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5287-C3A3-87A3-B388-3B31F64BF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032" y="2341848"/>
            <a:ext cx="9708995" cy="376807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</a:t>
            </a:r>
            <a:r>
              <a:rPr lang="en-NP" sz="2400" dirty="0"/>
              <a:t>he jobs roles in the cloud computing field are responsible for designing, planning, deploying, managing and securing the cloud infrastructure.</a:t>
            </a:r>
          </a:p>
          <a:p>
            <a:pPr marL="0" indent="0">
              <a:buNone/>
            </a:pPr>
            <a:endParaRPr lang="en-NP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H</a:t>
            </a:r>
            <a:r>
              <a:rPr lang="en-NP" sz="2400" dirty="0"/>
              <a:t>igh earning potential.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Overwhelming demand of Expertise.</a:t>
            </a:r>
          </a:p>
          <a:p>
            <a:pPr>
              <a:buFont typeface="Wingdings" pitchFamily="2" charset="2"/>
              <a:buChar char="Ø"/>
            </a:pPr>
            <a:r>
              <a:rPr lang="en-NP" sz="2400" dirty="0"/>
              <a:t>Concept is same amongs C</a:t>
            </a:r>
            <a:r>
              <a:rPr lang="en-US" sz="2400" dirty="0"/>
              <a:t>l</a:t>
            </a:r>
            <a:r>
              <a:rPr lang="en-NP" sz="2400" dirty="0"/>
              <a:t>oud platforms.</a:t>
            </a:r>
          </a:p>
          <a:p>
            <a:pPr>
              <a:buFont typeface="Wingdings" pitchFamily="2" charset="2"/>
              <a:buChar char="Ø"/>
            </a:pPr>
            <a:r>
              <a:rPr lang="en-NP" sz="2400" dirty="0"/>
              <a:t>Easy to learn and its real fun.</a:t>
            </a:r>
          </a:p>
          <a:p>
            <a:pPr>
              <a:buFont typeface="Wingdings" pitchFamily="2" charset="2"/>
              <a:buChar char="Ø"/>
            </a:pPr>
            <a:r>
              <a:rPr lang="en-NP" sz="2400" dirty="0"/>
              <a:t>Remote Positions available.</a:t>
            </a:r>
          </a:p>
          <a:p>
            <a:endParaRPr lang="en-NP" sz="2400" dirty="0"/>
          </a:p>
        </p:txBody>
      </p:sp>
    </p:spTree>
    <p:extLst>
      <p:ext uri="{BB962C8B-B14F-4D97-AF65-F5344CB8AC3E}">
        <p14:creationId xmlns:p14="http://schemas.microsoft.com/office/powerpoint/2010/main" val="288556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B9A09-02D3-C43D-C91B-AD47453A5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919" b="128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72255-8FAF-661E-86D2-F38942FA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P">
                <a:solidFill>
                  <a:srgbClr val="FFFFFF"/>
                </a:solidFill>
              </a:rPr>
              <a:t>Job Opportunities/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3E3ECA-2351-4E51-4CDE-7B33160FB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8061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492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9C5E9-2B82-21F0-2EA8-91C57CAC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NP" sz="5200"/>
              <a:t>Cloud Certification for Beginners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0ED556-24B8-731E-E751-1C6D3EEA1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7668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94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A9969-AEF8-70FE-B1A2-2741DA33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NP" sz="4000"/>
              <a:t>About 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F876-2B82-19FE-EE32-03AB454A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P" sz="3600"/>
              <a:t>Smaran Chand </a:t>
            </a:r>
          </a:p>
          <a:p>
            <a:pPr marL="0" indent="0">
              <a:buNone/>
            </a:pPr>
            <a:r>
              <a:rPr lang="en-NP" sz="2200"/>
              <a:t>AppSec Pentester/Engineer @Eminence Ways Pvt Ltd</a:t>
            </a:r>
          </a:p>
          <a:p>
            <a:pPr marL="0" indent="0">
              <a:buNone/>
            </a:pPr>
            <a:r>
              <a:rPr lang="en-NP" sz="2200"/>
              <a:t>Microsoft Azure Security Engineer, AWS Security Specialist</a:t>
            </a:r>
          </a:p>
          <a:p>
            <a:pPr marL="0" indent="0">
              <a:buNone/>
            </a:pPr>
            <a:r>
              <a:rPr lang="en-NP" sz="2200"/>
              <a:t>Synack Red Team member, Occasional Bug Bounty Hunter</a:t>
            </a:r>
          </a:p>
          <a:p>
            <a:pPr marL="0" indent="0">
              <a:buNone/>
            </a:pPr>
            <a:r>
              <a:rPr lang="en-NP" sz="2200"/>
              <a:t>Noob Programmer, Tech explorer</a:t>
            </a:r>
          </a:p>
          <a:p>
            <a:pPr marL="0" indent="0">
              <a:buNone/>
            </a:pPr>
            <a:r>
              <a:rPr lang="en-NP" sz="2200"/>
              <a:t>Twitter: @smaranchand</a:t>
            </a:r>
          </a:p>
          <a:p>
            <a:pPr marL="0" indent="0">
              <a:buNone/>
            </a:pPr>
            <a:r>
              <a:rPr lang="en-NP" sz="2200"/>
              <a:t>Creator of security tools like Bucky, ***ci</a:t>
            </a:r>
          </a:p>
          <a:p>
            <a:pPr marL="0" indent="0">
              <a:buNone/>
            </a:pPr>
            <a:r>
              <a:rPr lang="en-NP" sz="2200">
                <a:hlinkClick r:id="rId2"/>
              </a:rPr>
              <a:t>https://smaranchand.com.np</a:t>
            </a:r>
            <a:endParaRPr lang="en-NP" sz="2200"/>
          </a:p>
          <a:p>
            <a:pPr marL="0" indent="0">
              <a:buNone/>
            </a:pPr>
            <a:endParaRPr lang="en-NP" sz="2200"/>
          </a:p>
          <a:p>
            <a:pPr marL="0" indent="0">
              <a:buNone/>
            </a:pPr>
            <a:endParaRPr lang="en-NP" sz="2200"/>
          </a:p>
        </p:txBody>
      </p:sp>
    </p:spTree>
    <p:extLst>
      <p:ext uri="{BB962C8B-B14F-4D97-AF65-F5344CB8AC3E}">
        <p14:creationId xmlns:p14="http://schemas.microsoft.com/office/powerpoint/2010/main" val="129619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191613-94F4-FF76-C789-1EF951D9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Ready to face challenges?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6C2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erson wearing sunglasses&#10;&#10;Description automatically generated">
            <a:extLst>
              <a:ext uri="{FF2B5EF4-FFF2-40B4-BE49-F238E27FC236}">
                <a16:creationId xmlns:a16="http://schemas.microsoft.com/office/drawing/2014/main" id="{7E3430C9-321B-EEC0-7A02-F3AAFA2D5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22" b="-1"/>
          <a:stretch/>
        </p:blipFill>
        <p:spPr>
          <a:xfrm>
            <a:off x="1392902" y="960214"/>
            <a:ext cx="4800273" cy="4919472"/>
          </a:xfrm>
          <a:prstGeom prst="rect">
            <a:avLst/>
          </a:prstGeom>
          <a:ln w="12700">
            <a:noFill/>
          </a:ln>
        </p:spPr>
      </p:pic>
      <p:sp>
        <p:nvSpPr>
          <p:cNvPr id="46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44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Aerial view of a highway near the ocean">
            <a:extLst>
              <a:ext uri="{FF2B5EF4-FFF2-40B4-BE49-F238E27FC236}">
                <a16:creationId xmlns:a16="http://schemas.microsoft.com/office/drawing/2014/main" id="{6B87EEEF-25EF-7A3D-426D-62F8FA3E8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5" r="1" b="14912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5EB22-3042-5762-70F3-3A02404B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dirty="0"/>
              <a:t>Thankyou Everyone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RIP Internet Hero Binit Ghimire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2C8816B-132C-4433-807D-BE873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609070"/>
            <a:ext cx="780052" cy="747280"/>
            <a:chOff x="7011922" y="4095164"/>
            <a:chExt cx="1203067" cy="115252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9E8922-1B3D-4020-A05C-C539C0C55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8064EBB-920B-4259-AC3A-6F286FAF2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43375-339B-4A67-BEC7-44D202CA1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2597" y="5490560"/>
            <a:ext cx="803394" cy="855268"/>
            <a:chOff x="10246841" y="5975889"/>
            <a:chExt cx="1378553" cy="14675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2329D9A-3D48-4B69-939D-2A480F14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D5CC4CB-7B78-480A-A0AE-A8A35C08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DECC1B-0AAB-435F-81AE-4C770DAC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85867" y="6047150"/>
            <a:ext cx="1636826" cy="818414"/>
            <a:chOff x="8085870" y="5837885"/>
            <a:chExt cx="2055357" cy="102767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C580C66-5435-4F00-873E-679D3D50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B4AFD177-1A38-4FAE-87D4-840AE22C8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327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43-F3DA-77B0-8226-E10D6928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NP" sz="360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D86AA-1CF7-685B-A21B-969ECB7D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443131" cy="4393982"/>
          </a:xfrm>
        </p:spPr>
        <p:txBody>
          <a:bodyPr>
            <a:normAutofit/>
          </a:bodyPr>
          <a:lstStyle/>
          <a:p>
            <a:r>
              <a:rPr lang="en-NP" sz="2000" dirty="0"/>
              <a:t>Feel Free to contact me via twitter/email.</a:t>
            </a:r>
          </a:p>
          <a:p>
            <a:r>
              <a:rPr lang="en-NP" sz="2000" dirty="0"/>
              <a:t>Keep learning everyday, Support everyone.</a:t>
            </a:r>
          </a:p>
          <a:p>
            <a:pPr marL="0" indent="0">
              <a:buNone/>
            </a:pPr>
            <a:r>
              <a:rPr lang="en-NP" sz="2000" dirty="0">
                <a:hlinkClick r:id="rId2"/>
              </a:rPr>
              <a:t>smaranchand@gmail.com</a:t>
            </a:r>
            <a:endParaRPr lang="en-NP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https://twitter.com/smaranchand</a:t>
            </a:r>
            <a:endParaRPr lang="en-NP" sz="2000" dirty="0"/>
          </a:p>
          <a:p>
            <a:pPr marL="0" indent="0">
              <a:buNone/>
            </a:pPr>
            <a:endParaRPr lang="en-NP" sz="20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DB09FB5-5C53-332B-F469-A258F1E3E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363" y="2969174"/>
            <a:ext cx="3328026" cy="332802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26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5389-9411-6493-0A94-71B05FC0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NP" sz="400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6037-A015-DFB5-CAD7-2D99B1F0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NP" sz="2000" dirty="0"/>
              <a:t>Cloud is nothing but a someone else’s computer which we rent for the specific period of a time to store our data.</a:t>
            </a:r>
          </a:p>
          <a:p>
            <a:r>
              <a:rPr lang="en-NP" sz="2000" dirty="0"/>
              <a:t>Cloud model consists up of  Iaas, PaaS and SaaS.</a:t>
            </a:r>
          </a:p>
          <a:p>
            <a:r>
              <a:rPr lang="en-NP" sz="2000" dirty="0"/>
              <a:t>Cloud services usage is increasing  gianormous way, almost every organization use cloud services directly or indirectly.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FFACEE4F-BF64-3869-AAFC-69896C57B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0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DE83F-14F9-75CB-33DC-1BC22C22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NP" sz="4000"/>
              <a:t>Major Cloud Service Provider(IaaS)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AFDA-A910-F39B-4B8F-CF57991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NP" sz="2000" dirty="0"/>
              <a:t>Google Cloud Platform (GCP)</a:t>
            </a:r>
          </a:p>
          <a:p>
            <a:r>
              <a:rPr lang="en-NP" sz="2000" dirty="0"/>
              <a:t>Amazon Web Services(AWS)</a:t>
            </a:r>
          </a:p>
          <a:p>
            <a:r>
              <a:rPr lang="en-NP" sz="2000" dirty="0"/>
              <a:t>Microsoft Azure</a:t>
            </a:r>
          </a:p>
          <a:p>
            <a:r>
              <a:rPr lang="en-NP" sz="2000" dirty="0"/>
              <a:t>Digitalocean</a:t>
            </a:r>
          </a:p>
          <a:p>
            <a:r>
              <a:rPr lang="en-NP" sz="2000" dirty="0"/>
              <a:t>Linode</a:t>
            </a:r>
          </a:p>
          <a:p>
            <a:r>
              <a:rPr lang="en-NP" sz="2000" dirty="0"/>
              <a:t>Oracle Cloud</a:t>
            </a:r>
          </a:p>
          <a:p>
            <a:r>
              <a:rPr lang="en-NP" sz="2000" dirty="0"/>
              <a:t>Alibaba Cloud</a:t>
            </a:r>
          </a:p>
          <a:p>
            <a:r>
              <a:rPr lang="en-NP" sz="2000" dirty="0"/>
              <a:t>Vultr etc.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5DD5647-3916-5C7F-9C01-94483C6B5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7" r="2" b="353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2174D0-0EB7-40CF-8FB6-D42063B86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65D4F-7A1C-498E-B6ED-C1BAC28D2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80526FB9-5B58-B293-146B-D18AA8C3B7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74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9D3047-145B-098D-A751-21ED1090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957665"/>
            <a:ext cx="9162288" cy="26142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What is Cloud Security?</a:t>
            </a:r>
          </a:p>
        </p:txBody>
      </p:sp>
    </p:spTree>
    <p:extLst>
      <p:ext uri="{BB962C8B-B14F-4D97-AF65-F5344CB8AC3E}">
        <p14:creationId xmlns:p14="http://schemas.microsoft.com/office/powerpoint/2010/main" val="378242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AA1F2-970C-7133-D034-088D9642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NP" sz="4000">
                <a:solidFill>
                  <a:srgbClr val="FFFFFF"/>
                </a:solidFill>
              </a:rPr>
              <a:t>Cloud Security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EC76-87B6-2D1F-29F4-BA6158BD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P" sz="2400">
                <a:solidFill>
                  <a:srgbClr val="FEFFFF"/>
                </a:solidFill>
              </a:rPr>
              <a:t>Cloud Security is a process of protecting the cloud environment by implementing the </a:t>
            </a:r>
            <a:r>
              <a:rPr lang="en-US" sz="2400" dirty="0">
                <a:solidFill>
                  <a:srgbClr val="FEFFFF"/>
                </a:solidFill>
              </a:rPr>
              <a:t>security measures designed to protect cloud-based infrastructure, applications, data and handle incidences and react accordingly.</a:t>
            </a:r>
            <a:endParaRPr lang="en-NP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9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56050-1F81-BB77-EAA4-7E3728E5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NP" sz="4000"/>
              <a:t>Factual things about the cloud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86A6-4C07-48E6-7C3F-ECCD988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>
            <a:normAutofit/>
          </a:bodyPr>
          <a:lstStyle/>
          <a:p>
            <a:r>
              <a:rPr lang="en-NP" sz="2200">
                <a:solidFill>
                  <a:schemeClr val="bg1"/>
                </a:solidFill>
              </a:rPr>
              <a:t>Everything is naked on the Cloud in default.</a:t>
            </a:r>
          </a:p>
          <a:p>
            <a:r>
              <a:rPr lang="en-NP" sz="2200">
                <a:solidFill>
                  <a:schemeClr val="bg1"/>
                </a:solidFill>
              </a:rPr>
              <a:t>Misconfigurations make things worst.</a:t>
            </a:r>
          </a:p>
          <a:p>
            <a:r>
              <a:rPr lang="en-NP" sz="2200">
                <a:solidFill>
                  <a:schemeClr val="bg1"/>
                </a:solidFill>
              </a:rPr>
              <a:t>Inheritence of “IF IT WORKS DON’T TOUCH IT” is everywhere.</a:t>
            </a:r>
          </a:p>
          <a:p>
            <a:r>
              <a:rPr lang="en-NP" sz="2200">
                <a:solidFill>
                  <a:schemeClr val="bg1"/>
                </a:solidFill>
              </a:rPr>
              <a:t>Cloud Security Assessment doesnot exist until there is a breach.</a:t>
            </a:r>
          </a:p>
          <a:p>
            <a:endParaRPr lang="en-NP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3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F32FC-FE5A-B205-DA9F-B9466390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>
            <a:normAutofit/>
          </a:bodyPr>
          <a:lstStyle/>
          <a:p>
            <a:r>
              <a:rPr lang="en-NP" sz="4000"/>
              <a:t>How to secure cloud?</a:t>
            </a:r>
            <a:br>
              <a:rPr lang="en-NP" sz="4000"/>
            </a:br>
            <a:endParaRPr lang="en-NP" sz="4000"/>
          </a:p>
        </p:txBody>
      </p:sp>
      <p:pic>
        <p:nvPicPr>
          <p:cNvPr id="12" name="Picture 4" descr="Geometric white clouds on a blue sky">
            <a:extLst>
              <a:ext uri="{FF2B5EF4-FFF2-40B4-BE49-F238E27FC236}">
                <a16:creationId xmlns:a16="http://schemas.microsoft.com/office/drawing/2014/main" id="{AE7AB5E8-40C8-A5B1-87BD-58E84A39B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11"/>
          <a:stretch/>
        </p:blipFill>
        <p:spPr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2254-C0FB-77DF-B5F6-447C4D4D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260" y="2964718"/>
            <a:ext cx="4574916" cy="25931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P" sz="2200"/>
              <a:t>A secure cloud environment comprises of a prime Architecture from the design level with the use of correct set of tools, resources and technologies available.</a:t>
            </a:r>
          </a:p>
          <a:p>
            <a:pPr marL="0" indent="0">
              <a:buNone/>
            </a:pPr>
            <a:r>
              <a:rPr lang="en-NP" sz="2200"/>
              <a:t>Securing cloud resources using the available resources in the cloud is preferebly the most splendid way to secure cloud environment.</a:t>
            </a:r>
          </a:p>
          <a:p>
            <a:pPr marL="0" indent="0">
              <a:buNone/>
            </a:pPr>
            <a:endParaRPr lang="en-NP" sz="2200"/>
          </a:p>
          <a:p>
            <a:pPr marL="0" indent="0">
              <a:buNone/>
            </a:pPr>
            <a:endParaRPr lang="en-NP" sz="2200"/>
          </a:p>
        </p:txBody>
      </p:sp>
    </p:spTree>
    <p:extLst>
      <p:ext uri="{BB962C8B-B14F-4D97-AF65-F5344CB8AC3E}">
        <p14:creationId xmlns:p14="http://schemas.microsoft.com/office/powerpoint/2010/main" val="142175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44253-1E07-0667-8E48-40006E3F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NP">
                <a:solidFill>
                  <a:srgbClr val="FFFFFF"/>
                </a:solidFill>
              </a:rPr>
              <a:t>Tools In Cloud Platforms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003741-3BCC-7B34-B76E-CAC6F7F5D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60777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569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</TotalTime>
  <Words>590</Words>
  <Application>Microsoft Macintosh PowerPoint</Application>
  <PresentationFormat>Widescreen</PresentationFormat>
  <Paragraphs>96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Cloud Security</vt:lpstr>
      <vt:lpstr>About Me</vt:lpstr>
      <vt:lpstr>What is Cloud?</vt:lpstr>
      <vt:lpstr>Major Cloud Service Provider(IaaS)</vt:lpstr>
      <vt:lpstr>What is Cloud Security?</vt:lpstr>
      <vt:lpstr>Cloud Security</vt:lpstr>
      <vt:lpstr>Factual things about the cloud</vt:lpstr>
      <vt:lpstr>How to secure cloud? </vt:lpstr>
      <vt:lpstr>Tools In Cloud Platforms</vt:lpstr>
      <vt:lpstr>Traditional Web App Architecture</vt:lpstr>
      <vt:lpstr>PowerPoint Presentation</vt:lpstr>
      <vt:lpstr>Vulnerabilities in Cloud resources</vt:lpstr>
      <vt:lpstr>BUGBOUNTY</vt:lpstr>
      <vt:lpstr>Why should we learn about cloud security?</vt:lpstr>
      <vt:lpstr>PowerPoint Presentation</vt:lpstr>
      <vt:lpstr>Learning Resources</vt:lpstr>
      <vt:lpstr>Careerer in Cloud Computing </vt:lpstr>
      <vt:lpstr>Job Opportunities/ Roles</vt:lpstr>
      <vt:lpstr>Cloud Certification for Beginners</vt:lpstr>
      <vt:lpstr>Ready to face challenges?</vt:lpstr>
      <vt:lpstr>Thankyou Everyone  RIP Internet Hero Binit Ghimire </vt:lpstr>
      <vt:lpstr>Any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Security</dc:title>
  <dc:subject/>
  <dc:creator>Smaran Chand</dc:creator>
  <cp:keywords/>
  <dc:description/>
  <cp:lastModifiedBy>Smaran Chand</cp:lastModifiedBy>
  <cp:revision>8</cp:revision>
  <dcterms:created xsi:type="dcterms:W3CDTF">2022-08-17T06:34:11Z</dcterms:created>
  <dcterms:modified xsi:type="dcterms:W3CDTF">2022-09-04T16:51:59Z</dcterms:modified>
  <cp:category/>
</cp:coreProperties>
</file>