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80" r:id="rId6"/>
    <p:sldId id="286" r:id="rId7"/>
    <p:sldId id="287" r:id="rId8"/>
    <p:sldId id="288" r:id="rId9"/>
    <p:sldId id="289" r:id="rId10"/>
    <p:sldId id="259" r:id="rId11"/>
    <p:sldId id="260" r:id="rId12"/>
    <p:sldId id="261" r:id="rId13"/>
    <p:sldId id="262" r:id="rId14"/>
    <p:sldId id="263" r:id="rId15"/>
    <p:sldId id="264" r:id="rId16"/>
    <p:sldId id="274" r:id="rId17"/>
    <p:sldId id="266" r:id="rId18"/>
    <p:sldId id="270" r:id="rId19"/>
    <p:sldId id="275" r:id="rId20"/>
    <p:sldId id="276" r:id="rId21"/>
    <p:sldId id="277" r:id="rId22"/>
    <p:sldId id="278" r:id="rId23"/>
    <p:sldId id="279" r:id="rId24"/>
    <p:sldId id="283" r:id="rId25"/>
    <p:sldId id="323" r:id="rId26"/>
    <p:sldId id="281" r:id="rId27"/>
    <p:sldId id="284" r:id="rId28"/>
    <p:sldId id="273" r:id="rId29"/>
    <p:sldId id="269" r:id="rId30"/>
    <p:sldId id="285" r:id="rId31"/>
    <p:sldId id="268" r:id="rId32"/>
    <p:sldId id="322" r:id="rId33"/>
    <p:sldId id="315" r:id="rId34"/>
    <p:sldId id="319" r:id="rId3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741"/>
  </p:normalViewPr>
  <p:slideViewPr>
    <p:cSldViewPr snapToGrid="0">
      <p:cViewPr>
        <p:scale>
          <a:sx n="110" d="100"/>
          <a:sy n="110" d="100"/>
        </p:scale>
        <p:origin x="63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76056-60A5-44FC-A22D-F054A82AAE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4D47CC-A576-4FF8-B31B-93AC79F3A0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Droplets</a:t>
          </a:r>
        </a:p>
      </dgm:t>
    </dgm:pt>
    <dgm:pt modelId="{E2A5D2A7-DDAA-4A36-A1BA-B2369B0FF06B}" type="parTrans" cxnId="{A3D279CC-1347-4B40-BC08-67867F923906}">
      <dgm:prSet/>
      <dgm:spPr/>
      <dgm:t>
        <a:bodyPr/>
        <a:lstStyle/>
        <a:p>
          <a:endParaRPr lang="en-US"/>
        </a:p>
      </dgm:t>
    </dgm:pt>
    <dgm:pt modelId="{6575DB1E-957D-45D6-AEC5-E08D914B483E}" type="sibTrans" cxnId="{A3D279CC-1347-4B40-BC08-67867F923906}">
      <dgm:prSet/>
      <dgm:spPr/>
      <dgm:t>
        <a:bodyPr/>
        <a:lstStyle/>
        <a:p>
          <a:endParaRPr lang="en-US"/>
        </a:p>
      </dgm:t>
    </dgm:pt>
    <dgm:pt modelId="{8BF43039-4D11-4A89-A295-2D9D3A4AF3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Databases</a:t>
          </a:r>
        </a:p>
      </dgm:t>
    </dgm:pt>
    <dgm:pt modelId="{BC5B42EB-298B-41F6-8AD7-D904CA62C48F}" type="parTrans" cxnId="{0F91EE22-06A1-4AC2-88FC-8DB70E0F3958}">
      <dgm:prSet/>
      <dgm:spPr/>
      <dgm:t>
        <a:bodyPr/>
        <a:lstStyle/>
        <a:p>
          <a:endParaRPr lang="en-US"/>
        </a:p>
      </dgm:t>
    </dgm:pt>
    <dgm:pt modelId="{6CC4B72A-4D77-4D9B-B6CF-9A1EAA7EB713}" type="sibTrans" cxnId="{0F91EE22-06A1-4AC2-88FC-8DB70E0F3958}">
      <dgm:prSet/>
      <dgm:spPr/>
      <dgm:t>
        <a:bodyPr/>
        <a:lstStyle/>
        <a:p>
          <a:endParaRPr lang="en-US"/>
        </a:p>
      </dgm:t>
    </dgm:pt>
    <dgm:pt modelId="{83FDA11C-A001-4AD1-B6ED-0035CF8811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Spaces</a:t>
          </a:r>
        </a:p>
      </dgm:t>
    </dgm:pt>
    <dgm:pt modelId="{3562CBB9-4172-40AE-BE17-014B4E91FBAB}" type="parTrans" cxnId="{8464B3FE-95D6-4A0E-8ABC-25CFB321D6F8}">
      <dgm:prSet/>
      <dgm:spPr/>
      <dgm:t>
        <a:bodyPr/>
        <a:lstStyle/>
        <a:p>
          <a:endParaRPr lang="en-US"/>
        </a:p>
      </dgm:t>
    </dgm:pt>
    <dgm:pt modelId="{0273E8F0-72DC-4762-89B6-B540246C15B0}" type="sibTrans" cxnId="{8464B3FE-95D6-4A0E-8ABC-25CFB321D6F8}">
      <dgm:prSet/>
      <dgm:spPr/>
      <dgm:t>
        <a:bodyPr/>
        <a:lstStyle/>
        <a:p>
          <a:endParaRPr lang="en-US"/>
        </a:p>
      </dgm:t>
    </dgm:pt>
    <dgm:pt modelId="{3AE472BB-34F8-4606-B6F3-AA77B4338F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Firewall</a:t>
          </a:r>
        </a:p>
      </dgm:t>
    </dgm:pt>
    <dgm:pt modelId="{781700B3-8544-48C6-911E-71A8941E7BAF}" type="parTrans" cxnId="{EDB25CAE-72BD-49CC-9469-699008013890}">
      <dgm:prSet/>
      <dgm:spPr/>
      <dgm:t>
        <a:bodyPr/>
        <a:lstStyle/>
        <a:p>
          <a:endParaRPr lang="en-US"/>
        </a:p>
      </dgm:t>
    </dgm:pt>
    <dgm:pt modelId="{CBE25941-12DE-43A8-82FC-18E6A9C5C927}" type="sibTrans" cxnId="{EDB25CAE-72BD-49CC-9469-699008013890}">
      <dgm:prSet/>
      <dgm:spPr/>
      <dgm:t>
        <a:bodyPr/>
        <a:lstStyle/>
        <a:p>
          <a:endParaRPr lang="en-US"/>
        </a:p>
      </dgm:t>
    </dgm:pt>
    <dgm:pt modelId="{3E10C5C1-1FA0-4558-870A-41599740FA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dns</a:t>
          </a:r>
          <a:endParaRPr lang="en-US" dirty="0"/>
        </a:p>
      </dgm:t>
    </dgm:pt>
    <dgm:pt modelId="{BE782493-F813-4E30-9853-C5999FB37D0D}" type="parTrans" cxnId="{8AB3EDD4-7741-438C-AF9B-E802075F8600}">
      <dgm:prSet/>
      <dgm:spPr/>
      <dgm:t>
        <a:bodyPr/>
        <a:lstStyle/>
        <a:p>
          <a:endParaRPr lang="en-US"/>
        </a:p>
      </dgm:t>
    </dgm:pt>
    <dgm:pt modelId="{4384BE45-5254-4566-972F-95E4C4A9FC26}" type="sibTrans" cxnId="{8AB3EDD4-7741-438C-AF9B-E802075F8600}">
      <dgm:prSet/>
      <dgm:spPr/>
      <dgm:t>
        <a:bodyPr/>
        <a:lstStyle/>
        <a:p>
          <a:endParaRPr lang="en-US"/>
        </a:p>
      </dgm:t>
    </dgm:pt>
    <dgm:pt modelId="{45D36311-0373-4974-90E1-D68EE065C1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VPC</a:t>
          </a:r>
        </a:p>
      </dgm:t>
    </dgm:pt>
    <dgm:pt modelId="{E5C9BED5-AC08-4D50-8B13-DE3ED262D2E3}" type="parTrans" cxnId="{138F707B-6EC5-4B2A-952E-BB9BAF89CB4E}">
      <dgm:prSet/>
      <dgm:spPr/>
      <dgm:t>
        <a:bodyPr/>
        <a:lstStyle/>
        <a:p>
          <a:endParaRPr lang="en-US"/>
        </a:p>
      </dgm:t>
    </dgm:pt>
    <dgm:pt modelId="{6BA5BEC7-111C-42B9-A602-685870926587}" type="sibTrans" cxnId="{138F707B-6EC5-4B2A-952E-BB9BAF89CB4E}">
      <dgm:prSet/>
      <dgm:spPr/>
      <dgm:t>
        <a:bodyPr/>
        <a:lstStyle/>
        <a:p>
          <a:endParaRPr lang="en-US"/>
        </a:p>
      </dgm:t>
    </dgm:pt>
    <dgm:pt modelId="{7835FC76-DFCA-474F-BF65-CDE9B73B995E}" type="pres">
      <dgm:prSet presAssocID="{65A76056-60A5-44FC-A22D-F054A82AAE20}" presName="root" presStyleCnt="0">
        <dgm:presLayoutVars>
          <dgm:dir/>
          <dgm:resizeHandles val="exact"/>
        </dgm:presLayoutVars>
      </dgm:prSet>
      <dgm:spPr/>
    </dgm:pt>
    <dgm:pt modelId="{949D3B71-084F-494C-8BC3-B6CD1EDF29C6}" type="pres">
      <dgm:prSet presAssocID="{304D47CC-A576-4FF8-B31B-93AC79F3A0DC}" presName="compNode" presStyleCnt="0"/>
      <dgm:spPr/>
    </dgm:pt>
    <dgm:pt modelId="{5664B3B6-22BF-4BAB-9CF8-5A8AEC07BB6F}" type="pres">
      <dgm:prSet presAssocID="{304D47CC-A576-4FF8-B31B-93AC79F3A0DC}" presName="iconBgRect" presStyleLbl="bgShp" presStyleIdx="0" presStyleCnt="6"/>
      <dgm:spPr/>
    </dgm:pt>
    <dgm:pt modelId="{A84B9625-62CE-45BF-A678-C938E65F63CA}" type="pres">
      <dgm:prSet presAssocID="{304D47CC-A576-4FF8-B31B-93AC79F3A0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F823CEB3-EC00-40BF-9FBD-D87821461D0F}" type="pres">
      <dgm:prSet presAssocID="{304D47CC-A576-4FF8-B31B-93AC79F3A0DC}" presName="spaceRect" presStyleCnt="0"/>
      <dgm:spPr/>
    </dgm:pt>
    <dgm:pt modelId="{BECE2829-F613-4168-BE5D-0667999CFDBE}" type="pres">
      <dgm:prSet presAssocID="{304D47CC-A576-4FF8-B31B-93AC79F3A0DC}" presName="textRect" presStyleLbl="revTx" presStyleIdx="0" presStyleCnt="6">
        <dgm:presLayoutVars>
          <dgm:chMax val="1"/>
          <dgm:chPref val="1"/>
        </dgm:presLayoutVars>
      </dgm:prSet>
      <dgm:spPr/>
    </dgm:pt>
    <dgm:pt modelId="{162F8BFF-871D-4B3D-B5F7-FD93F0539C95}" type="pres">
      <dgm:prSet presAssocID="{6575DB1E-957D-45D6-AEC5-E08D914B483E}" presName="sibTrans" presStyleCnt="0"/>
      <dgm:spPr/>
    </dgm:pt>
    <dgm:pt modelId="{8C9DCD8E-8BDD-40AD-B9BE-A7FC45FC8F29}" type="pres">
      <dgm:prSet presAssocID="{8BF43039-4D11-4A89-A295-2D9D3A4AF3B8}" presName="compNode" presStyleCnt="0"/>
      <dgm:spPr/>
    </dgm:pt>
    <dgm:pt modelId="{D9253A45-4F8F-4C15-8BE6-398F6AAEDE3E}" type="pres">
      <dgm:prSet presAssocID="{8BF43039-4D11-4A89-A295-2D9D3A4AF3B8}" presName="iconBgRect" presStyleLbl="bgShp" presStyleIdx="1" presStyleCnt="6"/>
      <dgm:spPr/>
    </dgm:pt>
    <dgm:pt modelId="{A98C0BA9-499E-47B3-89C9-F912DCB20464}" type="pres">
      <dgm:prSet presAssocID="{8BF43039-4D11-4A89-A295-2D9D3A4AF3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0305F7-C61A-4577-A1B4-23F3383014F8}" type="pres">
      <dgm:prSet presAssocID="{8BF43039-4D11-4A89-A295-2D9D3A4AF3B8}" presName="spaceRect" presStyleCnt="0"/>
      <dgm:spPr/>
    </dgm:pt>
    <dgm:pt modelId="{9A1767AA-6F83-4CD3-8D4E-F11488D5153F}" type="pres">
      <dgm:prSet presAssocID="{8BF43039-4D11-4A89-A295-2D9D3A4AF3B8}" presName="textRect" presStyleLbl="revTx" presStyleIdx="1" presStyleCnt="6">
        <dgm:presLayoutVars>
          <dgm:chMax val="1"/>
          <dgm:chPref val="1"/>
        </dgm:presLayoutVars>
      </dgm:prSet>
      <dgm:spPr/>
    </dgm:pt>
    <dgm:pt modelId="{081B9AA9-DB58-4312-9853-B7548E4BC1A8}" type="pres">
      <dgm:prSet presAssocID="{6CC4B72A-4D77-4D9B-B6CF-9A1EAA7EB713}" presName="sibTrans" presStyleCnt="0"/>
      <dgm:spPr/>
    </dgm:pt>
    <dgm:pt modelId="{3C30BD5B-3BEB-43CA-A410-DDB6C104EF8C}" type="pres">
      <dgm:prSet presAssocID="{83FDA11C-A001-4AD1-B6ED-0035CF8811E1}" presName="compNode" presStyleCnt="0"/>
      <dgm:spPr/>
    </dgm:pt>
    <dgm:pt modelId="{60D15E25-FB7D-4D2B-A989-D9895CAEEAB4}" type="pres">
      <dgm:prSet presAssocID="{83FDA11C-A001-4AD1-B6ED-0035CF8811E1}" presName="iconBgRect" presStyleLbl="bgShp" presStyleIdx="2" presStyleCnt="6"/>
      <dgm:spPr>
        <a:solidFill>
          <a:srgbClr val="F0F0F0"/>
        </a:solidFill>
      </dgm:spPr>
    </dgm:pt>
    <dgm:pt modelId="{57498787-FB80-4053-A528-C1C093FC2868}" type="pres">
      <dgm:prSet presAssocID="{83FDA11C-A001-4AD1-B6ED-0035CF8811E1}" presName="iconRect" presStyleLbl="node1" presStyleIdx="2" presStyleCnt="6"/>
      <dgm:spPr>
        <a:blipFill>
          <a:blip xmlns:r="http://schemas.openxmlformats.org/officeDocument/2006/relationships" r:embed="rId5"/>
          <a:srcRect/>
          <a:stretch>
            <a:fillRect l="-33000" r="-33000"/>
          </a:stretch>
        </a:blipFill>
        <a:ln>
          <a:noFill/>
        </a:ln>
      </dgm:spPr>
    </dgm:pt>
    <dgm:pt modelId="{6C8952E6-629A-4EEB-A82D-1796FBD319AD}" type="pres">
      <dgm:prSet presAssocID="{83FDA11C-A001-4AD1-B6ED-0035CF8811E1}" presName="spaceRect" presStyleCnt="0"/>
      <dgm:spPr/>
    </dgm:pt>
    <dgm:pt modelId="{9A3BD8CE-F45B-4246-8147-DF12530DC002}" type="pres">
      <dgm:prSet presAssocID="{83FDA11C-A001-4AD1-B6ED-0035CF8811E1}" presName="textRect" presStyleLbl="revTx" presStyleIdx="2" presStyleCnt="6">
        <dgm:presLayoutVars>
          <dgm:chMax val="1"/>
          <dgm:chPref val="1"/>
        </dgm:presLayoutVars>
      </dgm:prSet>
      <dgm:spPr/>
    </dgm:pt>
    <dgm:pt modelId="{283405C6-D4A7-4525-BD06-590656C5481A}" type="pres">
      <dgm:prSet presAssocID="{0273E8F0-72DC-4762-89B6-B540246C15B0}" presName="sibTrans" presStyleCnt="0"/>
      <dgm:spPr/>
    </dgm:pt>
    <dgm:pt modelId="{7311F037-5A6F-4014-A8D3-C39561761716}" type="pres">
      <dgm:prSet presAssocID="{3AE472BB-34F8-4606-B6F3-AA77B4338F3A}" presName="compNode" presStyleCnt="0"/>
      <dgm:spPr/>
    </dgm:pt>
    <dgm:pt modelId="{AC6C3742-C8C1-4156-9318-44CB67618EC1}" type="pres">
      <dgm:prSet presAssocID="{3AE472BB-34F8-4606-B6F3-AA77B4338F3A}" presName="iconBgRect" presStyleLbl="bgShp" presStyleIdx="3" presStyleCnt="6"/>
      <dgm:spPr/>
    </dgm:pt>
    <dgm:pt modelId="{51E167CE-3284-4910-873B-C11C7792C105}" type="pres">
      <dgm:prSet presAssocID="{3AE472BB-34F8-4606-B6F3-AA77B4338F3A}" presName="iconRect" presStyleLbl="node1" presStyleIdx="3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6B33A62-5F24-4D61-81BF-91319B9392F2}" type="pres">
      <dgm:prSet presAssocID="{3AE472BB-34F8-4606-B6F3-AA77B4338F3A}" presName="spaceRect" presStyleCnt="0"/>
      <dgm:spPr/>
    </dgm:pt>
    <dgm:pt modelId="{56102791-955E-4AED-8273-C5B66E7CF7CB}" type="pres">
      <dgm:prSet presAssocID="{3AE472BB-34F8-4606-B6F3-AA77B4338F3A}" presName="textRect" presStyleLbl="revTx" presStyleIdx="3" presStyleCnt="6">
        <dgm:presLayoutVars>
          <dgm:chMax val="1"/>
          <dgm:chPref val="1"/>
        </dgm:presLayoutVars>
      </dgm:prSet>
      <dgm:spPr/>
    </dgm:pt>
    <dgm:pt modelId="{D0D7CFAB-39DE-41FF-865E-CA0F4EF329A3}" type="pres">
      <dgm:prSet presAssocID="{CBE25941-12DE-43A8-82FC-18E6A9C5C927}" presName="sibTrans" presStyleCnt="0"/>
      <dgm:spPr/>
    </dgm:pt>
    <dgm:pt modelId="{A45AA2BB-5E1B-44E5-A549-0BF6A452F2C2}" type="pres">
      <dgm:prSet presAssocID="{3E10C5C1-1FA0-4558-870A-41599740FA4F}" presName="compNode" presStyleCnt="0"/>
      <dgm:spPr/>
    </dgm:pt>
    <dgm:pt modelId="{A59252FA-3664-4334-97C6-BA119C0650B4}" type="pres">
      <dgm:prSet presAssocID="{3E10C5C1-1FA0-4558-870A-41599740FA4F}" presName="iconBgRect" presStyleLbl="bgShp" presStyleIdx="4" presStyleCnt="6"/>
      <dgm:spPr/>
    </dgm:pt>
    <dgm:pt modelId="{A8C9A8AA-B1C5-4D01-9A2F-9827923CAA2D}" type="pres">
      <dgm:prSet presAssocID="{3E10C5C1-1FA0-4558-870A-41599740FA4F}" presName="iconRect" presStyleLbl="node1" presStyleIdx="4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82B91F-B32A-4A15-AB2B-42DD8E89EE0E}" type="pres">
      <dgm:prSet presAssocID="{3E10C5C1-1FA0-4558-870A-41599740FA4F}" presName="spaceRect" presStyleCnt="0"/>
      <dgm:spPr/>
    </dgm:pt>
    <dgm:pt modelId="{2704F30F-7525-4507-9DD9-7E7C519E3B66}" type="pres">
      <dgm:prSet presAssocID="{3E10C5C1-1FA0-4558-870A-41599740FA4F}" presName="textRect" presStyleLbl="revTx" presStyleIdx="4" presStyleCnt="6">
        <dgm:presLayoutVars>
          <dgm:chMax val="1"/>
          <dgm:chPref val="1"/>
        </dgm:presLayoutVars>
      </dgm:prSet>
      <dgm:spPr/>
    </dgm:pt>
    <dgm:pt modelId="{3CA177D1-A10D-49D3-B950-38E6CDB76BB8}" type="pres">
      <dgm:prSet presAssocID="{4384BE45-5254-4566-972F-95E4C4A9FC26}" presName="sibTrans" presStyleCnt="0"/>
      <dgm:spPr/>
    </dgm:pt>
    <dgm:pt modelId="{607B6AB1-3198-455C-A05B-2E514023ACA4}" type="pres">
      <dgm:prSet presAssocID="{45D36311-0373-4974-90E1-D68EE065C194}" presName="compNode" presStyleCnt="0"/>
      <dgm:spPr/>
    </dgm:pt>
    <dgm:pt modelId="{2E1E94F9-8059-4849-AF87-C99F468A929D}" type="pres">
      <dgm:prSet presAssocID="{45D36311-0373-4974-90E1-D68EE065C194}" presName="iconBgRect" presStyleLbl="bgShp" presStyleIdx="5" presStyleCnt="6"/>
      <dgm:spPr/>
    </dgm:pt>
    <dgm:pt modelId="{AF223E69-EADE-4226-9446-6A9C727C69EA}" type="pres">
      <dgm:prSet presAssocID="{45D36311-0373-4974-90E1-D68EE065C194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51279AD-9892-44F0-851E-2391963E6ECA}" type="pres">
      <dgm:prSet presAssocID="{45D36311-0373-4974-90E1-D68EE065C194}" presName="spaceRect" presStyleCnt="0"/>
      <dgm:spPr/>
    </dgm:pt>
    <dgm:pt modelId="{8A080F66-910C-43BC-BF8E-C9B1B9B4B21E}" type="pres">
      <dgm:prSet presAssocID="{45D36311-0373-4974-90E1-D68EE065C19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20C6518-92C7-4384-A39B-126047551990}" type="presOf" srcId="{65A76056-60A5-44FC-A22D-F054A82AAE20}" destId="{7835FC76-DFCA-474F-BF65-CDE9B73B995E}" srcOrd="0" destOrd="0" presId="urn:microsoft.com/office/officeart/2018/5/layout/IconCircleLabelList"/>
    <dgm:cxn modelId="{0F91EE22-06A1-4AC2-88FC-8DB70E0F3958}" srcId="{65A76056-60A5-44FC-A22D-F054A82AAE20}" destId="{8BF43039-4D11-4A89-A295-2D9D3A4AF3B8}" srcOrd="1" destOrd="0" parTransId="{BC5B42EB-298B-41F6-8AD7-D904CA62C48F}" sibTransId="{6CC4B72A-4D77-4D9B-B6CF-9A1EAA7EB713}"/>
    <dgm:cxn modelId="{138F707B-6EC5-4B2A-952E-BB9BAF89CB4E}" srcId="{65A76056-60A5-44FC-A22D-F054A82AAE20}" destId="{45D36311-0373-4974-90E1-D68EE065C194}" srcOrd="5" destOrd="0" parTransId="{E5C9BED5-AC08-4D50-8B13-DE3ED262D2E3}" sibTransId="{6BA5BEC7-111C-42B9-A602-685870926587}"/>
    <dgm:cxn modelId="{7D44DE8A-788E-49E5-ACEA-6EB89B8EF486}" type="presOf" srcId="{45D36311-0373-4974-90E1-D68EE065C194}" destId="{8A080F66-910C-43BC-BF8E-C9B1B9B4B21E}" srcOrd="0" destOrd="0" presId="urn:microsoft.com/office/officeart/2018/5/layout/IconCircleLabelList"/>
    <dgm:cxn modelId="{8FBB8B9A-9E40-4DE4-97DF-6F1502EC425B}" type="presOf" srcId="{304D47CC-A576-4FF8-B31B-93AC79F3A0DC}" destId="{BECE2829-F613-4168-BE5D-0667999CFDBE}" srcOrd="0" destOrd="0" presId="urn:microsoft.com/office/officeart/2018/5/layout/IconCircleLabelList"/>
    <dgm:cxn modelId="{16D730A2-0AE1-4C78-BCA5-CA5AD3F347A4}" type="presOf" srcId="{83FDA11C-A001-4AD1-B6ED-0035CF8811E1}" destId="{9A3BD8CE-F45B-4246-8147-DF12530DC002}" srcOrd="0" destOrd="0" presId="urn:microsoft.com/office/officeart/2018/5/layout/IconCircleLabelList"/>
    <dgm:cxn modelId="{EDB25CAE-72BD-49CC-9469-699008013890}" srcId="{65A76056-60A5-44FC-A22D-F054A82AAE20}" destId="{3AE472BB-34F8-4606-B6F3-AA77B4338F3A}" srcOrd="3" destOrd="0" parTransId="{781700B3-8544-48C6-911E-71A8941E7BAF}" sibTransId="{CBE25941-12DE-43A8-82FC-18E6A9C5C927}"/>
    <dgm:cxn modelId="{963469B4-E43B-407B-B5C4-B1C312DAACA3}" type="presOf" srcId="{3AE472BB-34F8-4606-B6F3-AA77B4338F3A}" destId="{56102791-955E-4AED-8273-C5B66E7CF7CB}" srcOrd="0" destOrd="0" presId="urn:microsoft.com/office/officeart/2018/5/layout/IconCircleLabelList"/>
    <dgm:cxn modelId="{E1C8F2C3-0C9F-49D8-B9FE-B096F1F9F387}" type="presOf" srcId="{3E10C5C1-1FA0-4558-870A-41599740FA4F}" destId="{2704F30F-7525-4507-9DD9-7E7C519E3B66}" srcOrd="0" destOrd="0" presId="urn:microsoft.com/office/officeart/2018/5/layout/IconCircleLabelList"/>
    <dgm:cxn modelId="{A3D279CC-1347-4B40-BC08-67867F923906}" srcId="{65A76056-60A5-44FC-A22D-F054A82AAE20}" destId="{304D47CC-A576-4FF8-B31B-93AC79F3A0DC}" srcOrd="0" destOrd="0" parTransId="{E2A5D2A7-DDAA-4A36-A1BA-B2369B0FF06B}" sibTransId="{6575DB1E-957D-45D6-AEC5-E08D914B483E}"/>
    <dgm:cxn modelId="{8AB3EDD4-7741-438C-AF9B-E802075F8600}" srcId="{65A76056-60A5-44FC-A22D-F054A82AAE20}" destId="{3E10C5C1-1FA0-4558-870A-41599740FA4F}" srcOrd="4" destOrd="0" parTransId="{BE782493-F813-4E30-9853-C5999FB37D0D}" sibTransId="{4384BE45-5254-4566-972F-95E4C4A9FC26}"/>
    <dgm:cxn modelId="{AEE80FEE-E51F-47A0-B297-CBEB456EB74E}" type="presOf" srcId="{8BF43039-4D11-4A89-A295-2D9D3A4AF3B8}" destId="{9A1767AA-6F83-4CD3-8D4E-F11488D5153F}" srcOrd="0" destOrd="0" presId="urn:microsoft.com/office/officeart/2018/5/layout/IconCircleLabelList"/>
    <dgm:cxn modelId="{8464B3FE-95D6-4A0E-8ABC-25CFB321D6F8}" srcId="{65A76056-60A5-44FC-A22D-F054A82AAE20}" destId="{83FDA11C-A001-4AD1-B6ED-0035CF8811E1}" srcOrd="2" destOrd="0" parTransId="{3562CBB9-4172-40AE-BE17-014B4E91FBAB}" sibTransId="{0273E8F0-72DC-4762-89B6-B540246C15B0}"/>
    <dgm:cxn modelId="{17130A4A-E9B8-48CA-A388-E60485070901}" type="presParOf" srcId="{7835FC76-DFCA-474F-BF65-CDE9B73B995E}" destId="{949D3B71-084F-494C-8BC3-B6CD1EDF29C6}" srcOrd="0" destOrd="0" presId="urn:microsoft.com/office/officeart/2018/5/layout/IconCircleLabelList"/>
    <dgm:cxn modelId="{BFBD2260-9977-4508-AF71-7AF502FEBCB4}" type="presParOf" srcId="{949D3B71-084F-494C-8BC3-B6CD1EDF29C6}" destId="{5664B3B6-22BF-4BAB-9CF8-5A8AEC07BB6F}" srcOrd="0" destOrd="0" presId="urn:microsoft.com/office/officeart/2018/5/layout/IconCircleLabelList"/>
    <dgm:cxn modelId="{121FDD15-FCBF-4EBD-855C-69DB6647D0DC}" type="presParOf" srcId="{949D3B71-084F-494C-8BC3-B6CD1EDF29C6}" destId="{A84B9625-62CE-45BF-A678-C938E65F63CA}" srcOrd="1" destOrd="0" presId="urn:microsoft.com/office/officeart/2018/5/layout/IconCircleLabelList"/>
    <dgm:cxn modelId="{8DE5C56C-8450-467A-98CE-818D11970874}" type="presParOf" srcId="{949D3B71-084F-494C-8BC3-B6CD1EDF29C6}" destId="{F823CEB3-EC00-40BF-9FBD-D87821461D0F}" srcOrd="2" destOrd="0" presId="urn:microsoft.com/office/officeart/2018/5/layout/IconCircleLabelList"/>
    <dgm:cxn modelId="{E1C12A19-16C9-4E79-9507-D70E9A5018F8}" type="presParOf" srcId="{949D3B71-084F-494C-8BC3-B6CD1EDF29C6}" destId="{BECE2829-F613-4168-BE5D-0667999CFDBE}" srcOrd="3" destOrd="0" presId="urn:microsoft.com/office/officeart/2018/5/layout/IconCircleLabelList"/>
    <dgm:cxn modelId="{D5CA0762-70EF-4E2B-B1D5-2D06DC4BB4F2}" type="presParOf" srcId="{7835FC76-DFCA-474F-BF65-CDE9B73B995E}" destId="{162F8BFF-871D-4B3D-B5F7-FD93F0539C95}" srcOrd="1" destOrd="0" presId="urn:microsoft.com/office/officeart/2018/5/layout/IconCircleLabelList"/>
    <dgm:cxn modelId="{8BB92479-1CD3-4826-BF9A-424E0862596B}" type="presParOf" srcId="{7835FC76-DFCA-474F-BF65-CDE9B73B995E}" destId="{8C9DCD8E-8BDD-40AD-B9BE-A7FC45FC8F29}" srcOrd="2" destOrd="0" presId="urn:microsoft.com/office/officeart/2018/5/layout/IconCircleLabelList"/>
    <dgm:cxn modelId="{7F3FB3FD-D232-42AE-AED2-D9D270FE9C4C}" type="presParOf" srcId="{8C9DCD8E-8BDD-40AD-B9BE-A7FC45FC8F29}" destId="{D9253A45-4F8F-4C15-8BE6-398F6AAEDE3E}" srcOrd="0" destOrd="0" presId="urn:microsoft.com/office/officeart/2018/5/layout/IconCircleLabelList"/>
    <dgm:cxn modelId="{D51487FE-FDC5-457F-9A62-C1175FCB07DC}" type="presParOf" srcId="{8C9DCD8E-8BDD-40AD-B9BE-A7FC45FC8F29}" destId="{A98C0BA9-499E-47B3-89C9-F912DCB20464}" srcOrd="1" destOrd="0" presId="urn:microsoft.com/office/officeart/2018/5/layout/IconCircleLabelList"/>
    <dgm:cxn modelId="{8BC06236-0FE7-4C87-98FD-FF4D1F1C4C08}" type="presParOf" srcId="{8C9DCD8E-8BDD-40AD-B9BE-A7FC45FC8F29}" destId="{860305F7-C61A-4577-A1B4-23F3383014F8}" srcOrd="2" destOrd="0" presId="urn:microsoft.com/office/officeart/2018/5/layout/IconCircleLabelList"/>
    <dgm:cxn modelId="{DEF34617-998F-449F-B8F9-A2CC1EA42DF1}" type="presParOf" srcId="{8C9DCD8E-8BDD-40AD-B9BE-A7FC45FC8F29}" destId="{9A1767AA-6F83-4CD3-8D4E-F11488D5153F}" srcOrd="3" destOrd="0" presId="urn:microsoft.com/office/officeart/2018/5/layout/IconCircleLabelList"/>
    <dgm:cxn modelId="{BEF16692-B55A-4C91-8EC3-78B99B6F2E94}" type="presParOf" srcId="{7835FC76-DFCA-474F-BF65-CDE9B73B995E}" destId="{081B9AA9-DB58-4312-9853-B7548E4BC1A8}" srcOrd="3" destOrd="0" presId="urn:microsoft.com/office/officeart/2018/5/layout/IconCircleLabelList"/>
    <dgm:cxn modelId="{AAA9A9BF-1AB0-4E8E-8F19-74687B96F461}" type="presParOf" srcId="{7835FC76-DFCA-474F-BF65-CDE9B73B995E}" destId="{3C30BD5B-3BEB-43CA-A410-DDB6C104EF8C}" srcOrd="4" destOrd="0" presId="urn:microsoft.com/office/officeart/2018/5/layout/IconCircleLabelList"/>
    <dgm:cxn modelId="{D2156A42-9783-4104-8472-E1FDCDA742A3}" type="presParOf" srcId="{3C30BD5B-3BEB-43CA-A410-DDB6C104EF8C}" destId="{60D15E25-FB7D-4D2B-A989-D9895CAEEAB4}" srcOrd="0" destOrd="0" presId="urn:microsoft.com/office/officeart/2018/5/layout/IconCircleLabelList"/>
    <dgm:cxn modelId="{F5ABF8A1-E313-49CF-BD16-BB1DD298AF0C}" type="presParOf" srcId="{3C30BD5B-3BEB-43CA-A410-DDB6C104EF8C}" destId="{57498787-FB80-4053-A528-C1C093FC2868}" srcOrd="1" destOrd="0" presId="urn:microsoft.com/office/officeart/2018/5/layout/IconCircleLabelList"/>
    <dgm:cxn modelId="{1401C308-C49E-452E-83D7-1D465FE9A0E7}" type="presParOf" srcId="{3C30BD5B-3BEB-43CA-A410-DDB6C104EF8C}" destId="{6C8952E6-629A-4EEB-A82D-1796FBD319AD}" srcOrd="2" destOrd="0" presId="urn:microsoft.com/office/officeart/2018/5/layout/IconCircleLabelList"/>
    <dgm:cxn modelId="{8B7C91D0-66F4-4948-97E1-0DCDF26CF81F}" type="presParOf" srcId="{3C30BD5B-3BEB-43CA-A410-DDB6C104EF8C}" destId="{9A3BD8CE-F45B-4246-8147-DF12530DC002}" srcOrd="3" destOrd="0" presId="urn:microsoft.com/office/officeart/2018/5/layout/IconCircleLabelList"/>
    <dgm:cxn modelId="{CB969593-6528-4B0D-B80E-C3D2223333C5}" type="presParOf" srcId="{7835FC76-DFCA-474F-BF65-CDE9B73B995E}" destId="{283405C6-D4A7-4525-BD06-590656C5481A}" srcOrd="5" destOrd="0" presId="urn:microsoft.com/office/officeart/2018/5/layout/IconCircleLabelList"/>
    <dgm:cxn modelId="{8C30AE2A-9F68-4B72-B418-E6A90878DF64}" type="presParOf" srcId="{7835FC76-DFCA-474F-BF65-CDE9B73B995E}" destId="{7311F037-5A6F-4014-A8D3-C39561761716}" srcOrd="6" destOrd="0" presId="urn:microsoft.com/office/officeart/2018/5/layout/IconCircleLabelList"/>
    <dgm:cxn modelId="{E8921F2C-95F8-4C55-A0CB-A4E01B4981FD}" type="presParOf" srcId="{7311F037-5A6F-4014-A8D3-C39561761716}" destId="{AC6C3742-C8C1-4156-9318-44CB67618EC1}" srcOrd="0" destOrd="0" presId="urn:microsoft.com/office/officeart/2018/5/layout/IconCircleLabelList"/>
    <dgm:cxn modelId="{D9A100C9-B3FC-4962-8FD5-A5B067ED2C34}" type="presParOf" srcId="{7311F037-5A6F-4014-A8D3-C39561761716}" destId="{51E167CE-3284-4910-873B-C11C7792C105}" srcOrd="1" destOrd="0" presId="urn:microsoft.com/office/officeart/2018/5/layout/IconCircleLabelList"/>
    <dgm:cxn modelId="{0A523A0F-FF04-4615-A166-FB2F4FAE7E3E}" type="presParOf" srcId="{7311F037-5A6F-4014-A8D3-C39561761716}" destId="{A6B33A62-5F24-4D61-81BF-91319B9392F2}" srcOrd="2" destOrd="0" presId="urn:microsoft.com/office/officeart/2018/5/layout/IconCircleLabelList"/>
    <dgm:cxn modelId="{99B701BA-8BF3-42F2-8BAF-283B31193EFB}" type="presParOf" srcId="{7311F037-5A6F-4014-A8D3-C39561761716}" destId="{56102791-955E-4AED-8273-C5B66E7CF7CB}" srcOrd="3" destOrd="0" presId="urn:microsoft.com/office/officeart/2018/5/layout/IconCircleLabelList"/>
    <dgm:cxn modelId="{17136551-F663-4839-B0DB-C6A1D06F6636}" type="presParOf" srcId="{7835FC76-DFCA-474F-BF65-CDE9B73B995E}" destId="{D0D7CFAB-39DE-41FF-865E-CA0F4EF329A3}" srcOrd="7" destOrd="0" presId="urn:microsoft.com/office/officeart/2018/5/layout/IconCircleLabelList"/>
    <dgm:cxn modelId="{3A8AC737-B3D3-41AA-9A91-15A199512BF2}" type="presParOf" srcId="{7835FC76-DFCA-474F-BF65-CDE9B73B995E}" destId="{A45AA2BB-5E1B-44E5-A549-0BF6A452F2C2}" srcOrd="8" destOrd="0" presId="urn:microsoft.com/office/officeart/2018/5/layout/IconCircleLabelList"/>
    <dgm:cxn modelId="{01850B07-5382-4589-B433-3B207CBA96D8}" type="presParOf" srcId="{A45AA2BB-5E1B-44E5-A549-0BF6A452F2C2}" destId="{A59252FA-3664-4334-97C6-BA119C0650B4}" srcOrd="0" destOrd="0" presId="urn:microsoft.com/office/officeart/2018/5/layout/IconCircleLabelList"/>
    <dgm:cxn modelId="{AE4A9271-9E0B-4154-9CB4-8119E3E95969}" type="presParOf" srcId="{A45AA2BB-5E1B-44E5-A549-0BF6A452F2C2}" destId="{A8C9A8AA-B1C5-4D01-9A2F-9827923CAA2D}" srcOrd="1" destOrd="0" presId="urn:microsoft.com/office/officeart/2018/5/layout/IconCircleLabelList"/>
    <dgm:cxn modelId="{A91001B1-5F46-417D-B231-8DB92E9C3736}" type="presParOf" srcId="{A45AA2BB-5E1B-44E5-A549-0BF6A452F2C2}" destId="{4982B91F-B32A-4A15-AB2B-42DD8E89EE0E}" srcOrd="2" destOrd="0" presId="urn:microsoft.com/office/officeart/2018/5/layout/IconCircleLabelList"/>
    <dgm:cxn modelId="{90CB8AFE-67CD-46E7-88F0-C151DD13CEEE}" type="presParOf" srcId="{A45AA2BB-5E1B-44E5-A549-0BF6A452F2C2}" destId="{2704F30F-7525-4507-9DD9-7E7C519E3B66}" srcOrd="3" destOrd="0" presId="urn:microsoft.com/office/officeart/2018/5/layout/IconCircleLabelList"/>
    <dgm:cxn modelId="{19F1C724-3A6B-442A-9F18-284AF420FB68}" type="presParOf" srcId="{7835FC76-DFCA-474F-BF65-CDE9B73B995E}" destId="{3CA177D1-A10D-49D3-B950-38E6CDB76BB8}" srcOrd="9" destOrd="0" presId="urn:microsoft.com/office/officeart/2018/5/layout/IconCircleLabelList"/>
    <dgm:cxn modelId="{8E1CA463-86A2-484A-9637-29D3846C8EF1}" type="presParOf" srcId="{7835FC76-DFCA-474F-BF65-CDE9B73B995E}" destId="{607B6AB1-3198-455C-A05B-2E514023ACA4}" srcOrd="10" destOrd="0" presId="urn:microsoft.com/office/officeart/2018/5/layout/IconCircleLabelList"/>
    <dgm:cxn modelId="{C189B8B0-1A3B-4D46-B26B-62EF8BB67189}" type="presParOf" srcId="{607B6AB1-3198-455C-A05B-2E514023ACA4}" destId="{2E1E94F9-8059-4849-AF87-C99F468A929D}" srcOrd="0" destOrd="0" presId="urn:microsoft.com/office/officeart/2018/5/layout/IconCircleLabelList"/>
    <dgm:cxn modelId="{9C8C78FC-BB17-43AD-8D80-C877AE575F2E}" type="presParOf" srcId="{607B6AB1-3198-455C-A05B-2E514023ACA4}" destId="{AF223E69-EADE-4226-9446-6A9C727C69EA}" srcOrd="1" destOrd="0" presId="urn:microsoft.com/office/officeart/2018/5/layout/IconCircleLabelList"/>
    <dgm:cxn modelId="{BEEB4756-887A-41EE-8C43-A81AF1543818}" type="presParOf" srcId="{607B6AB1-3198-455C-A05B-2E514023ACA4}" destId="{651279AD-9892-44F0-851E-2391963E6ECA}" srcOrd="2" destOrd="0" presId="urn:microsoft.com/office/officeart/2018/5/layout/IconCircleLabelList"/>
    <dgm:cxn modelId="{D72BEFF9-4A9D-454D-8F88-ED2E3491A7BB}" type="presParOf" srcId="{607B6AB1-3198-455C-A05B-2E514023ACA4}" destId="{8A080F66-910C-43BC-BF8E-C9B1B9B4B21E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DA898-744E-4756-A39C-A43272EE19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9D731F-CC35-411B-94FC-63CA57861FA0}">
      <dgm:prSet/>
      <dgm:spPr/>
      <dgm:t>
        <a:bodyPr/>
        <a:lstStyle/>
        <a:p>
          <a:r>
            <a:rPr lang="en-US"/>
            <a:t>Disable root login via SSH</a:t>
          </a:r>
        </a:p>
      </dgm:t>
    </dgm:pt>
    <dgm:pt modelId="{DC5B758C-A8AE-4FB0-9FC9-6B33E6CE26CF}" type="parTrans" cxnId="{51BCB131-1D85-4428-9CAF-1CBBBC621018}">
      <dgm:prSet/>
      <dgm:spPr/>
      <dgm:t>
        <a:bodyPr/>
        <a:lstStyle/>
        <a:p>
          <a:endParaRPr lang="en-US"/>
        </a:p>
      </dgm:t>
    </dgm:pt>
    <dgm:pt modelId="{0CFC8543-FF66-4BE2-AAC1-1219923CBC83}" type="sibTrans" cxnId="{51BCB131-1D85-4428-9CAF-1CBBBC621018}">
      <dgm:prSet/>
      <dgm:spPr/>
      <dgm:t>
        <a:bodyPr/>
        <a:lstStyle/>
        <a:p>
          <a:endParaRPr lang="en-US"/>
        </a:p>
      </dgm:t>
    </dgm:pt>
    <dgm:pt modelId="{D4DE9D1E-84A5-403F-82CD-AEC8241C9586}">
      <dgm:prSet/>
      <dgm:spPr/>
      <dgm:t>
        <a:bodyPr/>
        <a:lstStyle/>
        <a:p>
          <a:r>
            <a:rPr lang="en-US" dirty="0"/>
            <a:t>System Hardening</a:t>
          </a:r>
        </a:p>
      </dgm:t>
    </dgm:pt>
    <dgm:pt modelId="{506BA5CD-D350-4C64-A9B1-118D2BCC9F82}" type="parTrans" cxnId="{1570F4AF-C6AB-4B6B-9EE3-45A0601B1ACA}">
      <dgm:prSet/>
      <dgm:spPr/>
      <dgm:t>
        <a:bodyPr/>
        <a:lstStyle/>
        <a:p>
          <a:endParaRPr lang="en-US"/>
        </a:p>
      </dgm:t>
    </dgm:pt>
    <dgm:pt modelId="{4C4160D8-06DB-4B2B-950B-FE2BB807AF3F}" type="sibTrans" cxnId="{1570F4AF-C6AB-4B6B-9EE3-45A0601B1ACA}">
      <dgm:prSet/>
      <dgm:spPr/>
      <dgm:t>
        <a:bodyPr/>
        <a:lstStyle/>
        <a:p>
          <a:endParaRPr lang="en-US"/>
        </a:p>
      </dgm:t>
    </dgm:pt>
    <dgm:pt modelId="{24F71ED4-10FB-40F8-B6C9-92153059DC6B}">
      <dgm:prSet/>
      <dgm:spPr/>
      <dgm:t>
        <a:bodyPr/>
        <a:lstStyle/>
        <a:p>
          <a:r>
            <a:rPr lang="en-US"/>
            <a:t>Firewall and custom VPC networking.</a:t>
          </a:r>
        </a:p>
      </dgm:t>
    </dgm:pt>
    <dgm:pt modelId="{2B418DB2-5722-41DF-9959-A7196AEC5F65}" type="parTrans" cxnId="{2C7AEA8F-E6C5-441C-9EB1-0D5219113ECC}">
      <dgm:prSet/>
      <dgm:spPr/>
      <dgm:t>
        <a:bodyPr/>
        <a:lstStyle/>
        <a:p>
          <a:endParaRPr lang="en-US"/>
        </a:p>
      </dgm:t>
    </dgm:pt>
    <dgm:pt modelId="{CA79A45C-2F2F-4638-AB00-5B0945DDA3CC}" type="sibTrans" cxnId="{2C7AEA8F-E6C5-441C-9EB1-0D5219113ECC}">
      <dgm:prSet/>
      <dgm:spPr/>
      <dgm:t>
        <a:bodyPr/>
        <a:lstStyle/>
        <a:p>
          <a:endParaRPr lang="en-US"/>
        </a:p>
      </dgm:t>
    </dgm:pt>
    <dgm:pt modelId="{A07DED17-4FDF-4C18-B7DA-80984D4514BC}">
      <dgm:prSet/>
      <dgm:spPr/>
      <dgm:t>
        <a:bodyPr/>
        <a:lstStyle/>
        <a:p>
          <a:r>
            <a:rPr lang="en-US"/>
            <a:t>Backup</a:t>
          </a:r>
        </a:p>
      </dgm:t>
    </dgm:pt>
    <dgm:pt modelId="{4090DF01-F558-4320-909B-CA2E3009268B}" type="parTrans" cxnId="{30C48F35-FE0A-4A79-B009-A04E10CE2DC2}">
      <dgm:prSet/>
      <dgm:spPr/>
      <dgm:t>
        <a:bodyPr/>
        <a:lstStyle/>
        <a:p>
          <a:endParaRPr lang="en-US"/>
        </a:p>
      </dgm:t>
    </dgm:pt>
    <dgm:pt modelId="{FCAD8303-DE2C-433D-966D-BE04AB06F0C8}" type="sibTrans" cxnId="{30C48F35-FE0A-4A79-B009-A04E10CE2DC2}">
      <dgm:prSet/>
      <dgm:spPr/>
      <dgm:t>
        <a:bodyPr/>
        <a:lstStyle/>
        <a:p>
          <a:endParaRPr lang="en-US"/>
        </a:p>
      </dgm:t>
    </dgm:pt>
    <dgm:pt modelId="{8C41F300-284D-4743-980B-AAF74D3A0F63}">
      <dgm:prSet/>
      <dgm:spPr/>
      <dgm:t>
        <a:bodyPr/>
        <a:lstStyle/>
        <a:p>
          <a:r>
            <a:rPr lang="en-US"/>
            <a:t>OS Updates</a:t>
          </a:r>
        </a:p>
      </dgm:t>
    </dgm:pt>
    <dgm:pt modelId="{4B733C6D-10CC-4414-A6EC-08AADB795AA2}" type="parTrans" cxnId="{CAB93276-C87D-4A59-A5B2-2663ED981A69}">
      <dgm:prSet/>
      <dgm:spPr/>
      <dgm:t>
        <a:bodyPr/>
        <a:lstStyle/>
        <a:p>
          <a:endParaRPr lang="en-US"/>
        </a:p>
      </dgm:t>
    </dgm:pt>
    <dgm:pt modelId="{EA982C44-D0FB-424E-816E-77FE4042DAB8}" type="sibTrans" cxnId="{CAB93276-C87D-4A59-A5B2-2663ED981A69}">
      <dgm:prSet/>
      <dgm:spPr/>
      <dgm:t>
        <a:bodyPr/>
        <a:lstStyle/>
        <a:p>
          <a:endParaRPr lang="en-US"/>
        </a:p>
      </dgm:t>
    </dgm:pt>
    <dgm:pt modelId="{90695EF9-35CC-41FE-B941-9831331E15AB}">
      <dgm:prSet/>
      <dgm:spPr/>
      <dgm:t>
        <a:bodyPr/>
        <a:lstStyle/>
        <a:p>
          <a:r>
            <a:rPr lang="en-US"/>
            <a:t>Reserved IP address/Floating IP</a:t>
          </a:r>
        </a:p>
      </dgm:t>
    </dgm:pt>
    <dgm:pt modelId="{9F1ACCF7-9779-41E1-9A6E-367A481EA2E2}" type="parTrans" cxnId="{455F60FB-ED9D-4278-9AC7-AA68330953A4}">
      <dgm:prSet/>
      <dgm:spPr/>
      <dgm:t>
        <a:bodyPr/>
        <a:lstStyle/>
        <a:p>
          <a:endParaRPr lang="en-US"/>
        </a:p>
      </dgm:t>
    </dgm:pt>
    <dgm:pt modelId="{9AE612DC-8BD3-49FD-863F-5DF0C305214F}" type="sibTrans" cxnId="{455F60FB-ED9D-4278-9AC7-AA68330953A4}">
      <dgm:prSet/>
      <dgm:spPr/>
      <dgm:t>
        <a:bodyPr/>
        <a:lstStyle/>
        <a:p>
          <a:endParaRPr lang="en-US"/>
        </a:p>
      </dgm:t>
    </dgm:pt>
    <dgm:pt modelId="{07533FD1-2F12-432C-8511-620CD339FE9D}">
      <dgm:prSet/>
      <dgm:spPr/>
      <dgm:t>
        <a:bodyPr/>
        <a:lstStyle/>
        <a:p>
          <a:r>
            <a:rPr lang="en-US"/>
            <a:t>Isolated Execution Environment</a:t>
          </a:r>
        </a:p>
      </dgm:t>
    </dgm:pt>
    <dgm:pt modelId="{282C77B4-47C5-4401-B098-54C97064811C}" type="parTrans" cxnId="{E8CA04E2-6B73-4061-BA4D-1ADDE99DC5E4}">
      <dgm:prSet/>
      <dgm:spPr/>
      <dgm:t>
        <a:bodyPr/>
        <a:lstStyle/>
        <a:p>
          <a:endParaRPr lang="en-US"/>
        </a:p>
      </dgm:t>
    </dgm:pt>
    <dgm:pt modelId="{0FAA9882-2D14-4712-B2CC-68F4698C8A9A}" type="sibTrans" cxnId="{E8CA04E2-6B73-4061-BA4D-1ADDE99DC5E4}">
      <dgm:prSet/>
      <dgm:spPr/>
      <dgm:t>
        <a:bodyPr/>
        <a:lstStyle/>
        <a:p>
          <a:endParaRPr lang="en-US"/>
        </a:p>
      </dgm:t>
    </dgm:pt>
    <dgm:pt modelId="{272BAD4D-73D1-4B67-8FF2-333CF1074A04}">
      <dgm:prSet/>
      <dgm:spPr/>
      <dgm:t>
        <a:bodyPr/>
        <a:lstStyle/>
        <a:p>
          <a:r>
            <a:rPr lang="en-US" dirty="0"/>
            <a:t>Service Auditing</a:t>
          </a:r>
        </a:p>
      </dgm:t>
    </dgm:pt>
    <dgm:pt modelId="{80C01A08-7C3C-4F04-8892-894881ABE416}" type="parTrans" cxnId="{9E3A85F8-B881-434B-BAD9-65ED94C97000}">
      <dgm:prSet/>
      <dgm:spPr/>
      <dgm:t>
        <a:bodyPr/>
        <a:lstStyle/>
        <a:p>
          <a:endParaRPr lang="en-US"/>
        </a:p>
      </dgm:t>
    </dgm:pt>
    <dgm:pt modelId="{B2BA51BE-CB22-4815-8160-9991B461EE67}" type="sibTrans" cxnId="{9E3A85F8-B881-434B-BAD9-65ED94C97000}">
      <dgm:prSet/>
      <dgm:spPr/>
      <dgm:t>
        <a:bodyPr/>
        <a:lstStyle/>
        <a:p>
          <a:endParaRPr lang="en-US"/>
        </a:p>
      </dgm:t>
    </dgm:pt>
    <dgm:pt modelId="{DD2547F4-B72A-C944-BEDF-A08314EB5E2E}" type="pres">
      <dgm:prSet presAssocID="{46EDA898-744E-4756-A39C-A43272EE190A}" presName="linear" presStyleCnt="0">
        <dgm:presLayoutVars>
          <dgm:animLvl val="lvl"/>
          <dgm:resizeHandles val="exact"/>
        </dgm:presLayoutVars>
      </dgm:prSet>
      <dgm:spPr/>
    </dgm:pt>
    <dgm:pt modelId="{921FAD6A-717D-144E-9CFC-537457EA2D4A}" type="pres">
      <dgm:prSet presAssocID="{739D731F-CC35-411B-94FC-63CA57861FA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B468D1E-1348-7C4A-BD53-42D50265D0EA}" type="pres">
      <dgm:prSet presAssocID="{0CFC8543-FF66-4BE2-AAC1-1219923CBC83}" presName="spacer" presStyleCnt="0"/>
      <dgm:spPr/>
    </dgm:pt>
    <dgm:pt modelId="{F946E2BC-906C-9047-B891-D220ACCB3FEA}" type="pres">
      <dgm:prSet presAssocID="{D4DE9D1E-84A5-403F-82CD-AEC8241C958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363A360-36DF-E247-995A-8A045F0FED92}" type="pres">
      <dgm:prSet presAssocID="{4C4160D8-06DB-4B2B-950B-FE2BB807AF3F}" presName="spacer" presStyleCnt="0"/>
      <dgm:spPr/>
    </dgm:pt>
    <dgm:pt modelId="{7B1BB5A5-67D6-6948-82C9-647E235821E0}" type="pres">
      <dgm:prSet presAssocID="{24F71ED4-10FB-40F8-B6C9-92153059DC6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D5CAEC4-BABA-0F41-9DE3-BA0E7F4AAB84}" type="pres">
      <dgm:prSet presAssocID="{CA79A45C-2F2F-4638-AB00-5B0945DDA3CC}" presName="spacer" presStyleCnt="0"/>
      <dgm:spPr/>
    </dgm:pt>
    <dgm:pt modelId="{B4384FC7-E245-4940-B457-F4F3717F5FAB}" type="pres">
      <dgm:prSet presAssocID="{A07DED17-4FDF-4C18-B7DA-80984D4514B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B253220-B6C4-1B4F-9E84-5A30A12271FA}" type="pres">
      <dgm:prSet presAssocID="{FCAD8303-DE2C-433D-966D-BE04AB06F0C8}" presName="spacer" presStyleCnt="0"/>
      <dgm:spPr/>
    </dgm:pt>
    <dgm:pt modelId="{BA11BD30-DF4A-4F42-9CB7-C5C2F59BA7BD}" type="pres">
      <dgm:prSet presAssocID="{8C41F300-284D-4743-980B-AAF74D3A0F6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3C30E1A-BAFD-0347-95BF-169748DA91A4}" type="pres">
      <dgm:prSet presAssocID="{EA982C44-D0FB-424E-816E-77FE4042DAB8}" presName="spacer" presStyleCnt="0"/>
      <dgm:spPr/>
    </dgm:pt>
    <dgm:pt modelId="{D97DE77E-0800-734D-BE2C-0F26A01129CA}" type="pres">
      <dgm:prSet presAssocID="{90695EF9-35CC-41FE-B941-9831331E15A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45EBCC2-C71F-8447-83F5-8B2630350A11}" type="pres">
      <dgm:prSet presAssocID="{9AE612DC-8BD3-49FD-863F-5DF0C305214F}" presName="spacer" presStyleCnt="0"/>
      <dgm:spPr/>
    </dgm:pt>
    <dgm:pt modelId="{8F7A56F0-D764-4F41-AFC4-0E5AAD073F74}" type="pres">
      <dgm:prSet presAssocID="{07533FD1-2F12-432C-8511-620CD339FE9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FC7A941-D5BE-464E-A0FB-BC83AFA8802A}" type="pres">
      <dgm:prSet presAssocID="{0FAA9882-2D14-4712-B2CC-68F4698C8A9A}" presName="spacer" presStyleCnt="0"/>
      <dgm:spPr/>
    </dgm:pt>
    <dgm:pt modelId="{DC39B5C8-6603-9B46-BC54-B5B04E038EB5}" type="pres">
      <dgm:prSet presAssocID="{272BAD4D-73D1-4B67-8FF2-333CF1074A0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1BCB131-1D85-4428-9CAF-1CBBBC621018}" srcId="{46EDA898-744E-4756-A39C-A43272EE190A}" destId="{739D731F-CC35-411B-94FC-63CA57861FA0}" srcOrd="0" destOrd="0" parTransId="{DC5B758C-A8AE-4FB0-9FC9-6B33E6CE26CF}" sibTransId="{0CFC8543-FF66-4BE2-AAC1-1219923CBC83}"/>
    <dgm:cxn modelId="{30C48F35-FE0A-4A79-B009-A04E10CE2DC2}" srcId="{46EDA898-744E-4756-A39C-A43272EE190A}" destId="{A07DED17-4FDF-4C18-B7DA-80984D4514BC}" srcOrd="3" destOrd="0" parTransId="{4090DF01-F558-4320-909B-CA2E3009268B}" sibTransId="{FCAD8303-DE2C-433D-966D-BE04AB06F0C8}"/>
    <dgm:cxn modelId="{F9D1823E-7E48-F148-84B2-53DBD24318FB}" type="presOf" srcId="{8C41F300-284D-4743-980B-AAF74D3A0F63}" destId="{BA11BD30-DF4A-4F42-9CB7-C5C2F59BA7BD}" srcOrd="0" destOrd="0" presId="urn:microsoft.com/office/officeart/2005/8/layout/vList2"/>
    <dgm:cxn modelId="{40013259-06CD-6946-AD6A-FC81A7247B22}" type="presOf" srcId="{D4DE9D1E-84A5-403F-82CD-AEC8241C9586}" destId="{F946E2BC-906C-9047-B891-D220ACCB3FEA}" srcOrd="0" destOrd="0" presId="urn:microsoft.com/office/officeart/2005/8/layout/vList2"/>
    <dgm:cxn modelId="{25F4C161-A66E-704B-B1C4-9332ED80F0DA}" type="presOf" srcId="{07533FD1-2F12-432C-8511-620CD339FE9D}" destId="{8F7A56F0-D764-4F41-AFC4-0E5AAD073F74}" srcOrd="0" destOrd="0" presId="urn:microsoft.com/office/officeart/2005/8/layout/vList2"/>
    <dgm:cxn modelId="{E75DED66-FC63-3041-B7DD-01C5AA2850ED}" type="presOf" srcId="{46EDA898-744E-4756-A39C-A43272EE190A}" destId="{DD2547F4-B72A-C944-BEDF-A08314EB5E2E}" srcOrd="0" destOrd="0" presId="urn:microsoft.com/office/officeart/2005/8/layout/vList2"/>
    <dgm:cxn modelId="{DCD8C86B-68AA-2E45-8A71-B23DD2A3A07D}" type="presOf" srcId="{90695EF9-35CC-41FE-B941-9831331E15AB}" destId="{D97DE77E-0800-734D-BE2C-0F26A01129CA}" srcOrd="0" destOrd="0" presId="urn:microsoft.com/office/officeart/2005/8/layout/vList2"/>
    <dgm:cxn modelId="{CAB93276-C87D-4A59-A5B2-2663ED981A69}" srcId="{46EDA898-744E-4756-A39C-A43272EE190A}" destId="{8C41F300-284D-4743-980B-AAF74D3A0F63}" srcOrd="4" destOrd="0" parTransId="{4B733C6D-10CC-4414-A6EC-08AADB795AA2}" sibTransId="{EA982C44-D0FB-424E-816E-77FE4042DAB8}"/>
    <dgm:cxn modelId="{FF2C8985-9559-0C4A-8B26-65FF06807EDA}" type="presOf" srcId="{24F71ED4-10FB-40F8-B6C9-92153059DC6B}" destId="{7B1BB5A5-67D6-6948-82C9-647E235821E0}" srcOrd="0" destOrd="0" presId="urn:microsoft.com/office/officeart/2005/8/layout/vList2"/>
    <dgm:cxn modelId="{2C7AEA8F-E6C5-441C-9EB1-0D5219113ECC}" srcId="{46EDA898-744E-4756-A39C-A43272EE190A}" destId="{24F71ED4-10FB-40F8-B6C9-92153059DC6B}" srcOrd="2" destOrd="0" parTransId="{2B418DB2-5722-41DF-9959-A7196AEC5F65}" sibTransId="{CA79A45C-2F2F-4638-AB00-5B0945DDA3CC}"/>
    <dgm:cxn modelId="{5B608B90-5DCD-934F-AEDF-56A522538AAF}" type="presOf" srcId="{272BAD4D-73D1-4B67-8FF2-333CF1074A04}" destId="{DC39B5C8-6603-9B46-BC54-B5B04E038EB5}" srcOrd="0" destOrd="0" presId="urn:microsoft.com/office/officeart/2005/8/layout/vList2"/>
    <dgm:cxn modelId="{1570F4AF-C6AB-4B6B-9EE3-45A0601B1ACA}" srcId="{46EDA898-744E-4756-A39C-A43272EE190A}" destId="{D4DE9D1E-84A5-403F-82CD-AEC8241C9586}" srcOrd="1" destOrd="0" parTransId="{506BA5CD-D350-4C64-A9B1-118D2BCC9F82}" sibTransId="{4C4160D8-06DB-4B2B-950B-FE2BB807AF3F}"/>
    <dgm:cxn modelId="{E8CA04E2-6B73-4061-BA4D-1ADDE99DC5E4}" srcId="{46EDA898-744E-4756-A39C-A43272EE190A}" destId="{07533FD1-2F12-432C-8511-620CD339FE9D}" srcOrd="6" destOrd="0" parTransId="{282C77B4-47C5-4401-B098-54C97064811C}" sibTransId="{0FAA9882-2D14-4712-B2CC-68F4698C8A9A}"/>
    <dgm:cxn modelId="{4DCDBBF0-CCE1-064C-AEF9-0DD3A9837BD3}" type="presOf" srcId="{A07DED17-4FDF-4C18-B7DA-80984D4514BC}" destId="{B4384FC7-E245-4940-B457-F4F3717F5FAB}" srcOrd="0" destOrd="0" presId="urn:microsoft.com/office/officeart/2005/8/layout/vList2"/>
    <dgm:cxn modelId="{9E3A85F8-B881-434B-BAD9-65ED94C97000}" srcId="{46EDA898-744E-4756-A39C-A43272EE190A}" destId="{272BAD4D-73D1-4B67-8FF2-333CF1074A04}" srcOrd="7" destOrd="0" parTransId="{80C01A08-7C3C-4F04-8892-894881ABE416}" sibTransId="{B2BA51BE-CB22-4815-8160-9991B461EE67}"/>
    <dgm:cxn modelId="{295E7FFA-43CE-8D4B-AEB2-EEA257C96271}" type="presOf" srcId="{739D731F-CC35-411B-94FC-63CA57861FA0}" destId="{921FAD6A-717D-144E-9CFC-537457EA2D4A}" srcOrd="0" destOrd="0" presId="urn:microsoft.com/office/officeart/2005/8/layout/vList2"/>
    <dgm:cxn modelId="{455F60FB-ED9D-4278-9AC7-AA68330953A4}" srcId="{46EDA898-744E-4756-A39C-A43272EE190A}" destId="{90695EF9-35CC-41FE-B941-9831331E15AB}" srcOrd="5" destOrd="0" parTransId="{9F1ACCF7-9779-41E1-9A6E-367A481EA2E2}" sibTransId="{9AE612DC-8BD3-49FD-863F-5DF0C305214F}"/>
    <dgm:cxn modelId="{8662A545-67D0-F244-B6D9-2764A2B543E1}" type="presParOf" srcId="{DD2547F4-B72A-C944-BEDF-A08314EB5E2E}" destId="{921FAD6A-717D-144E-9CFC-537457EA2D4A}" srcOrd="0" destOrd="0" presId="urn:microsoft.com/office/officeart/2005/8/layout/vList2"/>
    <dgm:cxn modelId="{F44AB1D8-94BE-0A43-B635-CBA362886826}" type="presParOf" srcId="{DD2547F4-B72A-C944-BEDF-A08314EB5E2E}" destId="{5B468D1E-1348-7C4A-BD53-42D50265D0EA}" srcOrd="1" destOrd="0" presId="urn:microsoft.com/office/officeart/2005/8/layout/vList2"/>
    <dgm:cxn modelId="{1B9C9CCF-AB69-8248-877B-42DE66EDE05B}" type="presParOf" srcId="{DD2547F4-B72A-C944-BEDF-A08314EB5E2E}" destId="{F946E2BC-906C-9047-B891-D220ACCB3FEA}" srcOrd="2" destOrd="0" presId="urn:microsoft.com/office/officeart/2005/8/layout/vList2"/>
    <dgm:cxn modelId="{C2C09E7B-A9F4-B943-A2FA-3E10A1848C21}" type="presParOf" srcId="{DD2547F4-B72A-C944-BEDF-A08314EB5E2E}" destId="{7363A360-36DF-E247-995A-8A045F0FED92}" srcOrd="3" destOrd="0" presId="urn:microsoft.com/office/officeart/2005/8/layout/vList2"/>
    <dgm:cxn modelId="{C9C14836-FD37-EE4D-8563-931AD284520A}" type="presParOf" srcId="{DD2547F4-B72A-C944-BEDF-A08314EB5E2E}" destId="{7B1BB5A5-67D6-6948-82C9-647E235821E0}" srcOrd="4" destOrd="0" presId="urn:microsoft.com/office/officeart/2005/8/layout/vList2"/>
    <dgm:cxn modelId="{13233EBA-BD51-674C-8D20-305B49677477}" type="presParOf" srcId="{DD2547F4-B72A-C944-BEDF-A08314EB5E2E}" destId="{7D5CAEC4-BABA-0F41-9DE3-BA0E7F4AAB84}" srcOrd="5" destOrd="0" presId="urn:microsoft.com/office/officeart/2005/8/layout/vList2"/>
    <dgm:cxn modelId="{4B07661F-D6B6-8C41-B187-13DB1B3277D3}" type="presParOf" srcId="{DD2547F4-B72A-C944-BEDF-A08314EB5E2E}" destId="{B4384FC7-E245-4940-B457-F4F3717F5FAB}" srcOrd="6" destOrd="0" presId="urn:microsoft.com/office/officeart/2005/8/layout/vList2"/>
    <dgm:cxn modelId="{B2929584-C162-664B-BF99-5D3A55F77624}" type="presParOf" srcId="{DD2547F4-B72A-C944-BEDF-A08314EB5E2E}" destId="{9B253220-B6C4-1B4F-9E84-5A30A12271FA}" srcOrd="7" destOrd="0" presId="urn:microsoft.com/office/officeart/2005/8/layout/vList2"/>
    <dgm:cxn modelId="{D671E67C-6F4A-EC4A-B8ED-E6052A443E58}" type="presParOf" srcId="{DD2547F4-B72A-C944-BEDF-A08314EB5E2E}" destId="{BA11BD30-DF4A-4F42-9CB7-C5C2F59BA7BD}" srcOrd="8" destOrd="0" presId="urn:microsoft.com/office/officeart/2005/8/layout/vList2"/>
    <dgm:cxn modelId="{49B2A950-3BE5-A242-AF18-89FF4388A6AB}" type="presParOf" srcId="{DD2547F4-B72A-C944-BEDF-A08314EB5E2E}" destId="{13C30E1A-BAFD-0347-95BF-169748DA91A4}" srcOrd="9" destOrd="0" presId="urn:microsoft.com/office/officeart/2005/8/layout/vList2"/>
    <dgm:cxn modelId="{4BFEE61B-A9F1-4C4C-9435-C22E11FA8CC6}" type="presParOf" srcId="{DD2547F4-B72A-C944-BEDF-A08314EB5E2E}" destId="{D97DE77E-0800-734D-BE2C-0F26A01129CA}" srcOrd="10" destOrd="0" presId="urn:microsoft.com/office/officeart/2005/8/layout/vList2"/>
    <dgm:cxn modelId="{13B5C84A-501F-A548-91B6-4754156D8AA0}" type="presParOf" srcId="{DD2547F4-B72A-C944-BEDF-A08314EB5E2E}" destId="{045EBCC2-C71F-8447-83F5-8B2630350A11}" srcOrd="11" destOrd="0" presId="urn:microsoft.com/office/officeart/2005/8/layout/vList2"/>
    <dgm:cxn modelId="{C1DCDE81-A89A-EC4C-8088-78A2176671AB}" type="presParOf" srcId="{DD2547F4-B72A-C944-BEDF-A08314EB5E2E}" destId="{8F7A56F0-D764-4F41-AFC4-0E5AAD073F74}" srcOrd="12" destOrd="0" presId="urn:microsoft.com/office/officeart/2005/8/layout/vList2"/>
    <dgm:cxn modelId="{BC9AC713-78DD-1C4A-B075-E10EE80EB897}" type="presParOf" srcId="{DD2547F4-B72A-C944-BEDF-A08314EB5E2E}" destId="{1FC7A941-D5BE-464E-A0FB-BC83AFA8802A}" srcOrd="13" destOrd="0" presId="urn:microsoft.com/office/officeart/2005/8/layout/vList2"/>
    <dgm:cxn modelId="{BE881C53-F72C-C244-BD74-2E236508DE88}" type="presParOf" srcId="{DD2547F4-B72A-C944-BEDF-A08314EB5E2E}" destId="{DC39B5C8-6603-9B46-BC54-B5B04E038EB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6489F5-FE4E-4C8E-B23D-B3531418EE1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DEDDE6-2830-4523-9E62-16F25BF8DC22}">
      <dgm:prSet/>
      <dgm:spPr/>
      <dgm:t>
        <a:bodyPr/>
        <a:lstStyle/>
        <a:p>
          <a:r>
            <a:rPr lang="en-US"/>
            <a:t>Firewall in place</a:t>
          </a:r>
        </a:p>
      </dgm:t>
    </dgm:pt>
    <dgm:pt modelId="{CD7A88BA-A724-4618-AD59-8A2C88A62C10}" type="parTrans" cxnId="{D3FED641-5B5C-4D49-B914-0AE4D0790A59}">
      <dgm:prSet/>
      <dgm:spPr/>
      <dgm:t>
        <a:bodyPr/>
        <a:lstStyle/>
        <a:p>
          <a:endParaRPr lang="en-US"/>
        </a:p>
      </dgm:t>
    </dgm:pt>
    <dgm:pt modelId="{4BE59A99-E8C2-4914-812D-D3A5362782BF}" type="sibTrans" cxnId="{D3FED641-5B5C-4D49-B914-0AE4D0790A59}">
      <dgm:prSet/>
      <dgm:spPr/>
      <dgm:t>
        <a:bodyPr/>
        <a:lstStyle/>
        <a:p>
          <a:endParaRPr lang="en-US"/>
        </a:p>
      </dgm:t>
    </dgm:pt>
    <dgm:pt modelId="{844783CB-FE06-4A5F-84D2-086891199495}">
      <dgm:prSet/>
      <dgm:spPr/>
      <dgm:t>
        <a:bodyPr/>
        <a:lstStyle/>
        <a:p>
          <a:r>
            <a:rPr lang="en-US" dirty="0"/>
            <a:t>System Hardening If applicable</a:t>
          </a:r>
        </a:p>
      </dgm:t>
    </dgm:pt>
    <dgm:pt modelId="{F8474F59-0848-4030-B1FA-945F0A81B145}" type="parTrans" cxnId="{DBBD4EC7-85C5-4614-859D-B3B71BDE9E6C}">
      <dgm:prSet/>
      <dgm:spPr/>
      <dgm:t>
        <a:bodyPr/>
        <a:lstStyle/>
        <a:p>
          <a:endParaRPr lang="en-US"/>
        </a:p>
      </dgm:t>
    </dgm:pt>
    <dgm:pt modelId="{DD022763-3B98-423A-9464-4DF989367C9D}" type="sibTrans" cxnId="{DBBD4EC7-85C5-4614-859D-B3B71BDE9E6C}">
      <dgm:prSet/>
      <dgm:spPr/>
      <dgm:t>
        <a:bodyPr/>
        <a:lstStyle/>
        <a:p>
          <a:endParaRPr lang="en-US"/>
        </a:p>
      </dgm:t>
    </dgm:pt>
    <dgm:pt modelId="{AEC12666-4F21-418D-8308-D59A3CA0FB70}">
      <dgm:prSet/>
      <dgm:spPr/>
      <dgm:t>
        <a:bodyPr/>
        <a:lstStyle/>
        <a:p>
          <a:r>
            <a:rPr lang="en-US" dirty="0"/>
            <a:t>Use of Private VPC network connection string </a:t>
          </a:r>
        </a:p>
      </dgm:t>
    </dgm:pt>
    <dgm:pt modelId="{6A292E5F-C8A5-4B28-8AD1-1114C3A8F631}" type="parTrans" cxnId="{E840E76B-C9C2-42BB-805E-10AD1E93F6D1}">
      <dgm:prSet/>
      <dgm:spPr/>
      <dgm:t>
        <a:bodyPr/>
        <a:lstStyle/>
        <a:p>
          <a:endParaRPr lang="en-US"/>
        </a:p>
      </dgm:t>
    </dgm:pt>
    <dgm:pt modelId="{67ACBD46-EFB2-4E0A-9760-28F5B937982C}" type="sibTrans" cxnId="{E840E76B-C9C2-42BB-805E-10AD1E93F6D1}">
      <dgm:prSet/>
      <dgm:spPr/>
      <dgm:t>
        <a:bodyPr/>
        <a:lstStyle/>
        <a:p>
          <a:endParaRPr lang="en-US"/>
        </a:p>
      </dgm:t>
    </dgm:pt>
    <dgm:pt modelId="{AC770EDE-C73E-401F-81E0-72A98E4EDE9F}">
      <dgm:prSet/>
      <dgm:spPr/>
      <dgm:t>
        <a:bodyPr/>
        <a:lstStyle/>
        <a:p>
          <a:r>
            <a:rPr lang="en-US"/>
            <a:t>Logging and Monitoring</a:t>
          </a:r>
        </a:p>
      </dgm:t>
    </dgm:pt>
    <dgm:pt modelId="{6622D042-7913-4CF3-871A-7CA104713617}" type="parTrans" cxnId="{8DB1A292-8B37-476F-B324-127DCDF1524C}">
      <dgm:prSet/>
      <dgm:spPr/>
      <dgm:t>
        <a:bodyPr/>
        <a:lstStyle/>
        <a:p>
          <a:endParaRPr lang="en-US"/>
        </a:p>
      </dgm:t>
    </dgm:pt>
    <dgm:pt modelId="{28863341-F849-49A3-B552-7E6A4ABE7991}" type="sibTrans" cxnId="{8DB1A292-8B37-476F-B324-127DCDF1524C}">
      <dgm:prSet/>
      <dgm:spPr/>
      <dgm:t>
        <a:bodyPr/>
        <a:lstStyle/>
        <a:p>
          <a:endParaRPr lang="en-US"/>
        </a:p>
      </dgm:t>
    </dgm:pt>
    <dgm:pt modelId="{548293A3-3B14-D94C-BEED-847376F12A30}">
      <dgm:prSet/>
      <dgm:spPr/>
      <dgm:t>
        <a:bodyPr/>
        <a:lstStyle/>
        <a:p>
          <a:r>
            <a:rPr lang="en-US" dirty="0"/>
            <a:t>Use of Alert Policies</a:t>
          </a:r>
        </a:p>
      </dgm:t>
    </dgm:pt>
    <dgm:pt modelId="{FFED43CD-FA2B-4343-977F-E50842E4D677}" type="parTrans" cxnId="{BD33DD79-BAFA-1741-B9BB-C9C69F8FE442}">
      <dgm:prSet/>
      <dgm:spPr/>
      <dgm:t>
        <a:bodyPr/>
        <a:lstStyle/>
        <a:p>
          <a:endParaRPr lang="en-US"/>
        </a:p>
      </dgm:t>
    </dgm:pt>
    <dgm:pt modelId="{0598D484-88DF-6845-820E-92B26D2FA006}" type="sibTrans" cxnId="{BD33DD79-BAFA-1741-B9BB-C9C69F8FE442}">
      <dgm:prSet/>
      <dgm:spPr/>
      <dgm:t>
        <a:bodyPr/>
        <a:lstStyle/>
        <a:p>
          <a:endParaRPr lang="en-US"/>
        </a:p>
      </dgm:t>
    </dgm:pt>
    <dgm:pt modelId="{CDBFA8DC-A398-5E43-AE3D-44CD375EC2CF}" type="pres">
      <dgm:prSet presAssocID="{C76489F5-FE4E-4C8E-B23D-B3531418EE10}" presName="linear" presStyleCnt="0">
        <dgm:presLayoutVars>
          <dgm:dir/>
          <dgm:animLvl val="lvl"/>
          <dgm:resizeHandles val="exact"/>
        </dgm:presLayoutVars>
      </dgm:prSet>
      <dgm:spPr/>
    </dgm:pt>
    <dgm:pt modelId="{87493190-61A0-C14A-8FF6-00F4CDB1C97F}" type="pres">
      <dgm:prSet presAssocID="{1FDEDDE6-2830-4523-9E62-16F25BF8DC22}" presName="parentLin" presStyleCnt="0"/>
      <dgm:spPr/>
    </dgm:pt>
    <dgm:pt modelId="{5E85B805-3B2F-A446-97C6-13C37B5CA2CE}" type="pres">
      <dgm:prSet presAssocID="{1FDEDDE6-2830-4523-9E62-16F25BF8DC22}" presName="parentLeftMargin" presStyleLbl="node1" presStyleIdx="0" presStyleCnt="5"/>
      <dgm:spPr/>
    </dgm:pt>
    <dgm:pt modelId="{7F282B60-9629-A04D-A84B-D79ACA884F84}" type="pres">
      <dgm:prSet presAssocID="{1FDEDDE6-2830-4523-9E62-16F25BF8DC2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666ACC9-0AF8-1E44-A821-9CFF52F6DE41}" type="pres">
      <dgm:prSet presAssocID="{1FDEDDE6-2830-4523-9E62-16F25BF8DC22}" presName="negativeSpace" presStyleCnt="0"/>
      <dgm:spPr/>
    </dgm:pt>
    <dgm:pt modelId="{7A620FFD-0E54-2C49-BCE3-54798D2AC304}" type="pres">
      <dgm:prSet presAssocID="{1FDEDDE6-2830-4523-9E62-16F25BF8DC22}" presName="childText" presStyleLbl="conFgAcc1" presStyleIdx="0" presStyleCnt="5">
        <dgm:presLayoutVars>
          <dgm:bulletEnabled val="1"/>
        </dgm:presLayoutVars>
      </dgm:prSet>
      <dgm:spPr/>
    </dgm:pt>
    <dgm:pt modelId="{E905B80D-5BF7-2843-A193-C7B0D3204124}" type="pres">
      <dgm:prSet presAssocID="{4BE59A99-E8C2-4914-812D-D3A5362782BF}" presName="spaceBetweenRectangles" presStyleCnt="0"/>
      <dgm:spPr/>
    </dgm:pt>
    <dgm:pt modelId="{48FD471A-EF96-464C-92DF-6B1BE64EE848}" type="pres">
      <dgm:prSet presAssocID="{844783CB-FE06-4A5F-84D2-086891199495}" presName="parentLin" presStyleCnt="0"/>
      <dgm:spPr/>
    </dgm:pt>
    <dgm:pt modelId="{26FE5A5E-24A8-6646-8AB3-CE848C370979}" type="pres">
      <dgm:prSet presAssocID="{844783CB-FE06-4A5F-84D2-086891199495}" presName="parentLeftMargin" presStyleLbl="node1" presStyleIdx="0" presStyleCnt="5"/>
      <dgm:spPr/>
    </dgm:pt>
    <dgm:pt modelId="{4C9121C6-7E48-7E46-867B-A132F9CB0961}" type="pres">
      <dgm:prSet presAssocID="{844783CB-FE06-4A5F-84D2-0868911994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6503A7-CD7E-4641-A5B9-8BA52CDF54C7}" type="pres">
      <dgm:prSet presAssocID="{844783CB-FE06-4A5F-84D2-086891199495}" presName="negativeSpace" presStyleCnt="0"/>
      <dgm:spPr/>
    </dgm:pt>
    <dgm:pt modelId="{EB54A88F-CA7E-8843-8C24-8E858A193EBC}" type="pres">
      <dgm:prSet presAssocID="{844783CB-FE06-4A5F-84D2-086891199495}" presName="childText" presStyleLbl="conFgAcc1" presStyleIdx="1" presStyleCnt="5">
        <dgm:presLayoutVars>
          <dgm:bulletEnabled val="1"/>
        </dgm:presLayoutVars>
      </dgm:prSet>
      <dgm:spPr/>
    </dgm:pt>
    <dgm:pt modelId="{0EF4074C-6F74-B842-AFAE-29C86165C8EC}" type="pres">
      <dgm:prSet presAssocID="{DD022763-3B98-423A-9464-4DF989367C9D}" presName="spaceBetweenRectangles" presStyleCnt="0"/>
      <dgm:spPr/>
    </dgm:pt>
    <dgm:pt modelId="{95833F5E-A9DB-7342-8C3C-4FD09D0C4B32}" type="pres">
      <dgm:prSet presAssocID="{AEC12666-4F21-418D-8308-D59A3CA0FB70}" presName="parentLin" presStyleCnt="0"/>
      <dgm:spPr/>
    </dgm:pt>
    <dgm:pt modelId="{520E1A32-466A-A849-8A6B-1BBA77A5565B}" type="pres">
      <dgm:prSet presAssocID="{AEC12666-4F21-418D-8308-D59A3CA0FB70}" presName="parentLeftMargin" presStyleLbl="node1" presStyleIdx="1" presStyleCnt="5"/>
      <dgm:spPr/>
    </dgm:pt>
    <dgm:pt modelId="{A562267B-815C-E34B-9373-12D293743BF0}" type="pres">
      <dgm:prSet presAssocID="{AEC12666-4F21-418D-8308-D59A3CA0FB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1A287B-3932-D148-B40A-D8E31D91302A}" type="pres">
      <dgm:prSet presAssocID="{AEC12666-4F21-418D-8308-D59A3CA0FB70}" presName="negativeSpace" presStyleCnt="0"/>
      <dgm:spPr/>
    </dgm:pt>
    <dgm:pt modelId="{4901B6BD-64E5-3641-84D2-5B222F6722F9}" type="pres">
      <dgm:prSet presAssocID="{AEC12666-4F21-418D-8308-D59A3CA0FB70}" presName="childText" presStyleLbl="conFgAcc1" presStyleIdx="2" presStyleCnt="5">
        <dgm:presLayoutVars>
          <dgm:bulletEnabled val="1"/>
        </dgm:presLayoutVars>
      </dgm:prSet>
      <dgm:spPr/>
    </dgm:pt>
    <dgm:pt modelId="{A5F37E91-FAD5-E848-B6AA-7F0BCB585A4B}" type="pres">
      <dgm:prSet presAssocID="{67ACBD46-EFB2-4E0A-9760-28F5B937982C}" presName="spaceBetweenRectangles" presStyleCnt="0"/>
      <dgm:spPr/>
    </dgm:pt>
    <dgm:pt modelId="{D2DF519B-42CE-B342-B60C-97AC712AB4C7}" type="pres">
      <dgm:prSet presAssocID="{AC770EDE-C73E-401F-81E0-72A98E4EDE9F}" presName="parentLin" presStyleCnt="0"/>
      <dgm:spPr/>
    </dgm:pt>
    <dgm:pt modelId="{4F86785B-FE6F-5F42-9CC8-9A8FF868718A}" type="pres">
      <dgm:prSet presAssocID="{AC770EDE-C73E-401F-81E0-72A98E4EDE9F}" presName="parentLeftMargin" presStyleLbl="node1" presStyleIdx="2" presStyleCnt="5"/>
      <dgm:spPr/>
    </dgm:pt>
    <dgm:pt modelId="{0A99D574-F726-5B46-A5DD-50F35B749F6A}" type="pres">
      <dgm:prSet presAssocID="{AC770EDE-C73E-401F-81E0-72A98E4EDE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BA1491-D068-3546-B8DE-974D31CAFE07}" type="pres">
      <dgm:prSet presAssocID="{AC770EDE-C73E-401F-81E0-72A98E4EDE9F}" presName="negativeSpace" presStyleCnt="0"/>
      <dgm:spPr/>
    </dgm:pt>
    <dgm:pt modelId="{3683058E-B9C0-9142-9C63-D0C052A37B89}" type="pres">
      <dgm:prSet presAssocID="{AC770EDE-C73E-401F-81E0-72A98E4EDE9F}" presName="childText" presStyleLbl="conFgAcc1" presStyleIdx="3" presStyleCnt="5">
        <dgm:presLayoutVars>
          <dgm:bulletEnabled val="1"/>
        </dgm:presLayoutVars>
      </dgm:prSet>
      <dgm:spPr/>
    </dgm:pt>
    <dgm:pt modelId="{D6032046-9A17-0746-8E9C-EFA611D4B663}" type="pres">
      <dgm:prSet presAssocID="{28863341-F849-49A3-B552-7E6A4ABE7991}" presName="spaceBetweenRectangles" presStyleCnt="0"/>
      <dgm:spPr/>
    </dgm:pt>
    <dgm:pt modelId="{DCF7D39F-23F9-194F-A8F2-877950EFF0D4}" type="pres">
      <dgm:prSet presAssocID="{548293A3-3B14-D94C-BEED-847376F12A30}" presName="parentLin" presStyleCnt="0"/>
      <dgm:spPr/>
    </dgm:pt>
    <dgm:pt modelId="{8461D8BD-E071-434B-A2DC-8AB8F567E1E9}" type="pres">
      <dgm:prSet presAssocID="{548293A3-3B14-D94C-BEED-847376F12A30}" presName="parentLeftMargin" presStyleLbl="node1" presStyleIdx="3" presStyleCnt="5"/>
      <dgm:spPr/>
    </dgm:pt>
    <dgm:pt modelId="{AC81C1BC-3018-9544-8674-7C8FEA438D53}" type="pres">
      <dgm:prSet presAssocID="{548293A3-3B14-D94C-BEED-847376F12A3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26476A2-3FA2-6D42-A7B8-368938F79841}" type="pres">
      <dgm:prSet presAssocID="{548293A3-3B14-D94C-BEED-847376F12A30}" presName="negativeSpace" presStyleCnt="0"/>
      <dgm:spPr/>
    </dgm:pt>
    <dgm:pt modelId="{2492DA9C-83C9-B74B-928D-ABB459770ADA}" type="pres">
      <dgm:prSet presAssocID="{548293A3-3B14-D94C-BEED-847376F12A3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121C301-5F3D-7048-86EC-7EFAF4B06611}" type="presOf" srcId="{AEC12666-4F21-418D-8308-D59A3CA0FB70}" destId="{520E1A32-466A-A849-8A6B-1BBA77A5565B}" srcOrd="0" destOrd="0" presId="urn:microsoft.com/office/officeart/2005/8/layout/list1"/>
    <dgm:cxn modelId="{B5543708-B771-5848-B175-D389AA50692D}" type="presOf" srcId="{548293A3-3B14-D94C-BEED-847376F12A30}" destId="{AC81C1BC-3018-9544-8674-7C8FEA438D53}" srcOrd="1" destOrd="0" presId="urn:microsoft.com/office/officeart/2005/8/layout/list1"/>
    <dgm:cxn modelId="{D45BE027-19DA-C245-B589-DD1824DCA428}" type="presOf" srcId="{844783CB-FE06-4A5F-84D2-086891199495}" destId="{26FE5A5E-24A8-6646-8AB3-CE848C370979}" srcOrd="0" destOrd="0" presId="urn:microsoft.com/office/officeart/2005/8/layout/list1"/>
    <dgm:cxn modelId="{D3FED641-5B5C-4D49-B914-0AE4D0790A59}" srcId="{C76489F5-FE4E-4C8E-B23D-B3531418EE10}" destId="{1FDEDDE6-2830-4523-9E62-16F25BF8DC22}" srcOrd="0" destOrd="0" parTransId="{CD7A88BA-A724-4618-AD59-8A2C88A62C10}" sibTransId="{4BE59A99-E8C2-4914-812D-D3A5362782BF}"/>
    <dgm:cxn modelId="{35A83942-596B-A54D-A2DF-B9EF9C1C47ED}" type="presOf" srcId="{844783CB-FE06-4A5F-84D2-086891199495}" destId="{4C9121C6-7E48-7E46-867B-A132F9CB0961}" srcOrd="1" destOrd="0" presId="urn:microsoft.com/office/officeart/2005/8/layout/list1"/>
    <dgm:cxn modelId="{03D5B343-A71F-B44E-A668-13D0392B5B1F}" type="presOf" srcId="{AC770EDE-C73E-401F-81E0-72A98E4EDE9F}" destId="{0A99D574-F726-5B46-A5DD-50F35B749F6A}" srcOrd="1" destOrd="0" presId="urn:microsoft.com/office/officeart/2005/8/layout/list1"/>
    <dgm:cxn modelId="{D3555D44-A86F-9B41-897C-84CD27F03177}" type="presOf" srcId="{1FDEDDE6-2830-4523-9E62-16F25BF8DC22}" destId="{5E85B805-3B2F-A446-97C6-13C37B5CA2CE}" srcOrd="0" destOrd="0" presId="urn:microsoft.com/office/officeart/2005/8/layout/list1"/>
    <dgm:cxn modelId="{DA2CEA45-210A-3046-B57C-12FBE5FF3C52}" type="presOf" srcId="{548293A3-3B14-D94C-BEED-847376F12A30}" destId="{8461D8BD-E071-434B-A2DC-8AB8F567E1E9}" srcOrd="0" destOrd="0" presId="urn:microsoft.com/office/officeart/2005/8/layout/list1"/>
    <dgm:cxn modelId="{9BCA895A-B80F-F84D-826B-45F7BE246CF9}" type="presOf" srcId="{C76489F5-FE4E-4C8E-B23D-B3531418EE10}" destId="{CDBFA8DC-A398-5E43-AE3D-44CD375EC2CF}" srcOrd="0" destOrd="0" presId="urn:microsoft.com/office/officeart/2005/8/layout/list1"/>
    <dgm:cxn modelId="{E840E76B-C9C2-42BB-805E-10AD1E93F6D1}" srcId="{C76489F5-FE4E-4C8E-B23D-B3531418EE10}" destId="{AEC12666-4F21-418D-8308-D59A3CA0FB70}" srcOrd="2" destOrd="0" parTransId="{6A292E5F-C8A5-4B28-8AD1-1114C3A8F631}" sibTransId="{67ACBD46-EFB2-4E0A-9760-28F5B937982C}"/>
    <dgm:cxn modelId="{BD33DD79-BAFA-1741-B9BB-C9C69F8FE442}" srcId="{C76489F5-FE4E-4C8E-B23D-B3531418EE10}" destId="{548293A3-3B14-D94C-BEED-847376F12A30}" srcOrd="4" destOrd="0" parTransId="{FFED43CD-FA2B-4343-977F-E50842E4D677}" sibTransId="{0598D484-88DF-6845-820E-92B26D2FA006}"/>
    <dgm:cxn modelId="{E42BAF86-94E0-6B4C-8AB0-9342412EFA0B}" type="presOf" srcId="{AC770EDE-C73E-401F-81E0-72A98E4EDE9F}" destId="{4F86785B-FE6F-5F42-9CC8-9A8FF868718A}" srcOrd="0" destOrd="0" presId="urn:microsoft.com/office/officeart/2005/8/layout/list1"/>
    <dgm:cxn modelId="{8DB1A292-8B37-476F-B324-127DCDF1524C}" srcId="{C76489F5-FE4E-4C8E-B23D-B3531418EE10}" destId="{AC770EDE-C73E-401F-81E0-72A98E4EDE9F}" srcOrd="3" destOrd="0" parTransId="{6622D042-7913-4CF3-871A-7CA104713617}" sibTransId="{28863341-F849-49A3-B552-7E6A4ABE7991}"/>
    <dgm:cxn modelId="{DBBD4EC7-85C5-4614-859D-B3B71BDE9E6C}" srcId="{C76489F5-FE4E-4C8E-B23D-B3531418EE10}" destId="{844783CB-FE06-4A5F-84D2-086891199495}" srcOrd="1" destOrd="0" parTransId="{F8474F59-0848-4030-B1FA-945F0A81B145}" sibTransId="{DD022763-3B98-423A-9464-4DF989367C9D}"/>
    <dgm:cxn modelId="{C80A76D0-8531-4E4F-A563-33AEF0888D63}" type="presOf" srcId="{AEC12666-4F21-418D-8308-D59A3CA0FB70}" destId="{A562267B-815C-E34B-9373-12D293743BF0}" srcOrd="1" destOrd="0" presId="urn:microsoft.com/office/officeart/2005/8/layout/list1"/>
    <dgm:cxn modelId="{26EED9DC-0961-AA42-B614-EF28B1F06C29}" type="presOf" srcId="{1FDEDDE6-2830-4523-9E62-16F25BF8DC22}" destId="{7F282B60-9629-A04D-A84B-D79ACA884F84}" srcOrd="1" destOrd="0" presId="urn:microsoft.com/office/officeart/2005/8/layout/list1"/>
    <dgm:cxn modelId="{408EF647-A604-714E-BAE0-D770E07F9366}" type="presParOf" srcId="{CDBFA8DC-A398-5E43-AE3D-44CD375EC2CF}" destId="{87493190-61A0-C14A-8FF6-00F4CDB1C97F}" srcOrd="0" destOrd="0" presId="urn:microsoft.com/office/officeart/2005/8/layout/list1"/>
    <dgm:cxn modelId="{377B1114-93D8-754E-A284-4F873FE49F56}" type="presParOf" srcId="{87493190-61A0-C14A-8FF6-00F4CDB1C97F}" destId="{5E85B805-3B2F-A446-97C6-13C37B5CA2CE}" srcOrd="0" destOrd="0" presId="urn:microsoft.com/office/officeart/2005/8/layout/list1"/>
    <dgm:cxn modelId="{13A75453-6B17-894C-A405-590BD3D04331}" type="presParOf" srcId="{87493190-61A0-C14A-8FF6-00F4CDB1C97F}" destId="{7F282B60-9629-A04D-A84B-D79ACA884F84}" srcOrd="1" destOrd="0" presId="urn:microsoft.com/office/officeart/2005/8/layout/list1"/>
    <dgm:cxn modelId="{F2A9287E-F9C4-1F4C-929D-EC7633503B8C}" type="presParOf" srcId="{CDBFA8DC-A398-5E43-AE3D-44CD375EC2CF}" destId="{4666ACC9-0AF8-1E44-A821-9CFF52F6DE41}" srcOrd="1" destOrd="0" presId="urn:microsoft.com/office/officeart/2005/8/layout/list1"/>
    <dgm:cxn modelId="{9B145AA3-F8B8-264E-935C-4740E74B34F6}" type="presParOf" srcId="{CDBFA8DC-A398-5E43-AE3D-44CD375EC2CF}" destId="{7A620FFD-0E54-2C49-BCE3-54798D2AC304}" srcOrd="2" destOrd="0" presId="urn:microsoft.com/office/officeart/2005/8/layout/list1"/>
    <dgm:cxn modelId="{DC06455F-A088-444D-B2C6-C5D6669A33B3}" type="presParOf" srcId="{CDBFA8DC-A398-5E43-AE3D-44CD375EC2CF}" destId="{E905B80D-5BF7-2843-A193-C7B0D3204124}" srcOrd="3" destOrd="0" presId="urn:microsoft.com/office/officeart/2005/8/layout/list1"/>
    <dgm:cxn modelId="{E1BC61A1-6E1B-AD4E-8098-910337277EFD}" type="presParOf" srcId="{CDBFA8DC-A398-5E43-AE3D-44CD375EC2CF}" destId="{48FD471A-EF96-464C-92DF-6B1BE64EE848}" srcOrd="4" destOrd="0" presId="urn:microsoft.com/office/officeart/2005/8/layout/list1"/>
    <dgm:cxn modelId="{B81C5B4E-7F3B-0043-BD83-3BA29C402027}" type="presParOf" srcId="{48FD471A-EF96-464C-92DF-6B1BE64EE848}" destId="{26FE5A5E-24A8-6646-8AB3-CE848C370979}" srcOrd="0" destOrd="0" presId="urn:microsoft.com/office/officeart/2005/8/layout/list1"/>
    <dgm:cxn modelId="{6F29219F-9DF6-2E44-BD9E-DED9593D4CFD}" type="presParOf" srcId="{48FD471A-EF96-464C-92DF-6B1BE64EE848}" destId="{4C9121C6-7E48-7E46-867B-A132F9CB0961}" srcOrd="1" destOrd="0" presId="urn:microsoft.com/office/officeart/2005/8/layout/list1"/>
    <dgm:cxn modelId="{81F5EA0C-1300-A740-A1D7-354C0C8CCD45}" type="presParOf" srcId="{CDBFA8DC-A398-5E43-AE3D-44CD375EC2CF}" destId="{556503A7-CD7E-4641-A5B9-8BA52CDF54C7}" srcOrd="5" destOrd="0" presId="urn:microsoft.com/office/officeart/2005/8/layout/list1"/>
    <dgm:cxn modelId="{B9E50E4A-4A5B-2547-A6A8-4D9546BFF1C8}" type="presParOf" srcId="{CDBFA8DC-A398-5E43-AE3D-44CD375EC2CF}" destId="{EB54A88F-CA7E-8843-8C24-8E858A193EBC}" srcOrd="6" destOrd="0" presId="urn:microsoft.com/office/officeart/2005/8/layout/list1"/>
    <dgm:cxn modelId="{B6D4512E-3E77-B340-AF26-C0A83A2119CB}" type="presParOf" srcId="{CDBFA8DC-A398-5E43-AE3D-44CD375EC2CF}" destId="{0EF4074C-6F74-B842-AFAE-29C86165C8EC}" srcOrd="7" destOrd="0" presId="urn:microsoft.com/office/officeart/2005/8/layout/list1"/>
    <dgm:cxn modelId="{28428E48-D1D7-6544-B820-A675516ECE20}" type="presParOf" srcId="{CDBFA8DC-A398-5E43-AE3D-44CD375EC2CF}" destId="{95833F5E-A9DB-7342-8C3C-4FD09D0C4B32}" srcOrd="8" destOrd="0" presId="urn:microsoft.com/office/officeart/2005/8/layout/list1"/>
    <dgm:cxn modelId="{6FB37A04-FB68-D846-8EF8-B95953B46CE8}" type="presParOf" srcId="{95833F5E-A9DB-7342-8C3C-4FD09D0C4B32}" destId="{520E1A32-466A-A849-8A6B-1BBA77A5565B}" srcOrd="0" destOrd="0" presId="urn:microsoft.com/office/officeart/2005/8/layout/list1"/>
    <dgm:cxn modelId="{59FB28C9-1308-D544-B9F2-A8A35DF0E3CA}" type="presParOf" srcId="{95833F5E-A9DB-7342-8C3C-4FD09D0C4B32}" destId="{A562267B-815C-E34B-9373-12D293743BF0}" srcOrd="1" destOrd="0" presId="urn:microsoft.com/office/officeart/2005/8/layout/list1"/>
    <dgm:cxn modelId="{4C34E8DF-5D1C-5D4D-BBBB-332F9173A4CB}" type="presParOf" srcId="{CDBFA8DC-A398-5E43-AE3D-44CD375EC2CF}" destId="{4C1A287B-3932-D148-B40A-D8E31D91302A}" srcOrd="9" destOrd="0" presId="urn:microsoft.com/office/officeart/2005/8/layout/list1"/>
    <dgm:cxn modelId="{5942F908-4FB0-F040-A980-0ABDC7E5B7FB}" type="presParOf" srcId="{CDBFA8DC-A398-5E43-AE3D-44CD375EC2CF}" destId="{4901B6BD-64E5-3641-84D2-5B222F6722F9}" srcOrd="10" destOrd="0" presId="urn:microsoft.com/office/officeart/2005/8/layout/list1"/>
    <dgm:cxn modelId="{266953FB-418B-C143-8784-BCD41DD5AEE7}" type="presParOf" srcId="{CDBFA8DC-A398-5E43-AE3D-44CD375EC2CF}" destId="{A5F37E91-FAD5-E848-B6AA-7F0BCB585A4B}" srcOrd="11" destOrd="0" presId="urn:microsoft.com/office/officeart/2005/8/layout/list1"/>
    <dgm:cxn modelId="{8BBE8F11-9CC5-9445-8123-BEC1787A3CE0}" type="presParOf" srcId="{CDBFA8DC-A398-5E43-AE3D-44CD375EC2CF}" destId="{D2DF519B-42CE-B342-B60C-97AC712AB4C7}" srcOrd="12" destOrd="0" presId="urn:microsoft.com/office/officeart/2005/8/layout/list1"/>
    <dgm:cxn modelId="{A198027A-D709-CE4D-8CCC-9E87C8C141A0}" type="presParOf" srcId="{D2DF519B-42CE-B342-B60C-97AC712AB4C7}" destId="{4F86785B-FE6F-5F42-9CC8-9A8FF868718A}" srcOrd="0" destOrd="0" presId="urn:microsoft.com/office/officeart/2005/8/layout/list1"/>
    <dgm:cxn modelId="{767F88B4-23A7-8F41-A317-E6266CD15E21}" type="presParOf" srcId="{D2DF519B-42CE-B342-B60C-97AC712AB4C7}" destId="{0A99D574-F726-5B46-A5DD-50F35B749F6A}" srcOrd="1" destOrd="0" presId="urn:microsoft.com/office/officeart/2005/8/layout/list1"/>
    <dgm:cxn modelId="{3463CE85-1D8F-ED41-BD22-173DE2EF9B61}" type="presParOf" srcId="{CDBFA8DC-A398-5E43-AE3D-44CD375EC2CF}" destId="{38BA1491-D068-3546-B8DE-974D31CAFE07}" srcOrd="13" destOrd="0" presId="urn:microsoft.com/office/officeart/2005/8/layout/list1"/>
    <dgm:cxn modelId="{ED768DB4-A470-E941-858D-8DC14D2D1C2E}" type="presParOf" srcId="{CDBFA8DC-A398-5E43-AE3D-44CD375EC2CF}" destId="{3683058E-B9C0-9142-9C63-D0C052A37B89}" srcOrd="14" destOrd="0" presId="urn:microsoft.com/office/officeart/2005/8/layout/list1"/>
    <dgm:cxn modelId="{B17EBBE0-5974-4B4D-B440-A79CDD2D0542}" type="presParOf" srcId="{CDBFA8DC-A398-5E43-AE3D-44CD375EC2CF}" destId="{D6032046-9A17-0746-8E9C-EFA611D4B663}" srcOrd="15" destOrd="0" presId="urn:microsoft.com/office/officeart/2005/8/layout/list1"/>
    <dgm:cxn modelId="{8F0FAEF0-63AA-0749-8EDB-5DC687850899}" type="presParOf" srcId="{CDBFA8DC-A398-5E43-AE3D-44CD375EC2CF}" destId="{DCF7D39F-23F9-194F-A8F2-877950EFF0D4}" srcOrd="16" destOrd="0" presId="urn:microsoft.com/office/officeart/2005/8/layout/list1"/>
    <dgm:cxn modelId="{0A712D29-8612-104E-98B0-4BFBEF784F94}" type="presParOf" srcId="{DCF7D39F-23F9-194F-A8F2-877950EFF0D4}" destId="{8461D8BD-E071-434B-A2DC-8AB8F567E1E9}" srcOrd="0" destOrd="0" presId="urn:microsoft.com/office/officeart/2005/8/layout/list1"/>
    <dgm:cxn modelId="{0F86368F-DA8E-C048-8D75-91BB9635756C}" type="presParOf" srcId="{DCF7D39F-23F9-194F-A8F2-877950EFF0D4}" destId="{AC81C1BC-3018-9544-8674-7C8FEA438D53}" srcOrd="1" destOrd="0" presId="urn:microsoft.com/office/officeart/2005/8/layout/list1"/>
    <dgm:cxn modelId="{B9B55695-6A50-9E42-BDE2-B74F0B39D875}" type="presParOf" srcId="{CDBFA8DC-A398-5E43-AE3D-44CD375EC2CF}" destId="{826476A2-3FA2-6D42-A7B8-368938F79841}" srcOrd="17" destOrd="0" presId="urn:microsoft.com/office/officeart/2005/8/layout/list1"/>
    <dgm:cxn modelId="{2FD88542-84AC-DB4C-A864-FE68CDEF7CE2}" type="presParOf" srcId="{CDBFA8DC-A398-5E43-AE3D-44CD375EC2CF}" destId="{2492DA9C-83C9-B74B-928D-ABB459770A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4B3B6-22BF-4BAB-9CF8-5A8AEC07BB6F}">
      <dsp:nvSpPr>
        <dsp:cNvPr id="0" name=""/>
        <dsp:cNvSpPr/>
      </dsp:nvSpPr>
      <dsp:spPr>
        <a:xfrm>
          <a:off x="291541" y="737607"/>
          <a:ext cx="909281" cy="9092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625-62CE-45BF-A678-C938E65F63CA}">
      <dsp:nvSpPr>
        <dsp:cNvPr id="0" name=""/>
        <dsp:cNvSpPr/>
      </dsp:nvSpPr>
      <dsp:spPr>
        <a:xfrm>
          <a:off x="485323" y="931388"/>
          <a:ext cx="521718" cy="52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2829-F613-4168-BE5D-0667999CFDBE}">
      <dsp:nvSpPr>
        <dsp:cNvPr id="0" name=""/>
        <dsp:cNvSpPr/>
      </dsp:nvSpPr>
      <dsp:spPr>
        <a:xfrm>
          <a:off x="870" y="1930106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Droplets</a:t>
          </a:r>
        </a:p>
      </dsp:txBody>
      <dsp:txXfrm>
        <a:off x="870" y="1930106"/>
        <a:ext cx="1490624" cy="596250"/>
      </dsp:txXfrm>
    </dsp:sp>
    <dsp:sp modelId="{D9253A45-4F8F-4C15-8BE6-398F6AAEDE3E}">
      <dsp:nvSpPr>
        <dsp:cNvPr id="0" name=""/>
        <dsp:cNvSpPr/>
      </dsp:nvSpPr>
      <dsp:spPr>
        <a:xfrm>
          <a:off x="2043026" y="737607"/>
          <a:ext cx="909281" cy="9092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C0BA9-499E-47B3-89C9-F912DCB20464}">
      <dsp:nvSpPr>
        <dsp:cNvPr id="0" name=""/>
        <dsp:cNvSpPr/>
      </dsp:nvSpPr>
      <dsp:spPr>
        <a:xfrm>
          <a:off x="2236807" y="931388"/>
          <a:ext cx="521718" cy="52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767AA-6F83-4CD3-8D4E-F11488D5153F}">
      <dsp:nvSpPr>
        <dsp:cNvPr id="0" name=""/>
        <dsp:cNvSpPr/>
      </dsp:nvSpPr>
      <dsp:spPr>
        <a:xfrm>
          <a:off x="1752354" y="1930106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Databases</a:t>
          </a:r>
        </a:p>
      </dsp:txBody>
      <dsp:txXfrm>
        <a:off x="1752354" y="1930106"/>
        <a:ext cx="1490624" cy="596250"/>
      </dsp:txXfrm>
    </dsp:sp>
    <dsp:sp modelId="{60D15E25-FB7D-4D2B-A989-D9895CAEEAB4}">
      <dsp:nvSpPr>
        <dsp:cNvPr id="0" name=""/>
        <dsp:cNvSpPr/>
      </dsp:nvSpPr>
      <dsp:spPr>
        <a:xfrm>
          <a:off x="3794510" y="737607"/>
          <a:ext cx="909281" cy="909281"/>
        </a:xfrm>
        <a:prstGeom prst="ellipse">
          <a:avLst/>
        </a:prstGeom>
        <a:solidFill>
          <a:srgbClr val="F0F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98787-FB80-4053-A528-C1C093FC2868}">
      <dsp:nvSpPr>
        <dsp:cNvPr id="0" name=""/>
        <dsp:cNvSpPr/>
      </dsp:nvSpPr>
      <dsp:spPr>
        <a:xfrm>
          <a:off x="3988291" y="931388"/>
          <a:ext cx="521718" cy="521718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33000" r="-3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BD8CE-F45B-4246-8147-DF12530DC002}">
      <dsp:nvSpPr>
        <dsp:cNvPr id="0" name=""/>
        <dsp:cNvSpPr/>
      </dsp:nvSpPr>
      <dsp:spPr>
        <a:xfrm>
          <a:off x="3503838" y="1930106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Spaces</a:t>
          </a:r>
        </a:p>
      </dsp:txBody>
      <dsp:txXfrm>
        <a:off x="3503838" y="1930106"/>
        <a:ext cx="1490624" cy="596250"/>
      </dsp:txXfrm>
    </dsp:sp>
    <dsp:sp modelId="{AC6C3742-C8C1-4156-9318-44CB67618EC1}">
      <dsp:nvSpPr>
        <dsp:cNvPr id="0" name=""/>
        <dsp:cNvSpPr/>
      </dsp:nvSpPr>
      <dsp:spPr>
        <a:xfrm>
          <a:off x="5545995" y="737607"/>
          <a:ext cx="909281" cy="9092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167CE-3284-4910-873B-C11C7792C105}">
      <dsp:nvSpPr>
        <dsp:cNvPr id="0" name=""/>
        <dsp:cNvSpPr/>
      </dsp:nvSpPr>
      <dsp:spPr>
        <a:xfrm>
          <a:off x="5739776" y="931388"/>
          <a:ext cx="521718" cy="52171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02791-955E-4AED-8273-C5B66E7CF7CB}">
      <dsp:nvSpPr>
        <dsp:cNvPr id="0" name=""/>
        <dsp:cNvSpPr/>
      </dsp:nvSpPr>
      <dsp:spPr>
        <a:xfrm>
          <a:off x="5255323" y="1930106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Firewall</a:t>
          </a:r>
        </a:p>
      </dsp:txBody>
      <dsp:txXfrm>
        <a:off x="5255323" y="1930106"/>
        <a:ext cx="1490624" cy="596250"/>
      </dsp:txXfrm>
    </dsp:sp>
    <dsp:sp modelId="{A59252FA-3664-4334-97C6-BA119C0650B4}">
      <dsp:nvSpPr>
        <dsp:cNvPr id="0" name=""/>
        <dsp:cNvSpPr/>
      </dsp:nvSpPr>
      <dsp:spPr>
        <a:xfrm>
          <a:off x="7297479" y="737607"/>
          <a:ext cx="909281" cy="9092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9A8AA-B1C5-4D01-9A2F-9827923CAA2D}">
      <dsp:nvSpPr>
        <dsp:cNvPr id="0" name=""/>
        <dsp:cNvSpPr/>
      </dsp:nvSpPr>
      <dsp:spPr>
        <a:xfrm>
          <a:off x="7491260" y="931388"/>
          <a:ext cx="521718" cy="52171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4F30F-7525-4507-9DD9-7E7C519E3B66}">
      <dsp:nvSpPr>
        <dsp:cNvPr id="0" name=""/>
        <dsp:cNvSpPr/>
      </dsp:nvSpPr>
      <dsp:spPr>
        <a:xfrm>
          <a:off x="7006807" y="1930106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dns</a:t>
          </a:r>
          <a:endParaRPr lang="en-US" sz="1900" kern="1200" dirty="0"/>
        </a:p>
      </dsp:txBody>
      <dsp:txXfrm>
        <a:off x="7006807" y="1930106"/>
        <a:ext cx="1490624" cy="596250"/>
      </dsp:txXfrm>
    </dsp:sp>
    <dsp:sp modelId="{2E1E94F9-8059-4849-AF87-C99F468A929D}">
      <dsp:nvSpPr>
        <dsp:cNvPr id="0" name=""/>
        <dsp:cNvSpPr/>
      </dsp:nvSpPr>
      <dsp:spPr>
        <a:xfrm>
          <a:off x="9048963" y="737607"/>
          <a:ext cx="909281" cy="9092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23E69-EADE-4226-9446-6A9C727C69EA}">
      <dsp:nvSpPr>
        <dsp:cNvPr id="0" name=""/>
        <dsp:cNvSpPr/>
      </dsp:nvSpPr>
      <dsp:spPr>
        <a:xfrm>
          <a:off x="9242745" y="931388"/>
          <a:ext cx="521718" cy="521718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80F66-910C-43BC-BF8E-C9B1B9B4B21E}">
      <dsp:nvSpPr>
        <dsp:cNvPr id="0" name=""/>
        <dsp:cNvSpPr/>
      </dsp:nvSpPr>
      <dsp:spPr>
        <a:xfrm>
          <a:off x="8758291" y="1930106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VPC</a:t>
          </a:r>
        </a:p>
      </dsp:txBody>
      <dsp:txXfrm>
        <a:off x="8758291" y="1930106"/>
        <a:ext cx="1490624" cy="59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FAD6A-717D-144E-9CFC-537457EA2D4A}">
      <dsp:nvSpPr>
        <dsp:cNvPr id="0" name=""/>
        <dsp:cNvSpPr/>
      </dsp:nvSpPr>
      <dsp:spPr>
        <a:xfrm>
          <a:off x="0" y="100129"/>
          <a:ext cx="6316266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Disable root login via SSH</a:t>
          </a:r>
        </a:p>
      </dsp:txBody>
      <dsp:txXfrm>
        <a:off x="26930" y="127059"/>
        <a:ext cx="6262406" cy="497795"/>
      </dsp:txXfrm>
    </dsp:sp>
    <dsp:sp modelId="{F946E2BC-906C-9047-B891-D220ACCB3FEA}">
      <dsp:nvSpPr>
        <dsp:cNvPr id="0" name=""/>
        <dsp:cNvSpPr/>
      </dsp:nvSpPr>
      <dsp:spPr>
        <a:xfrm>
          <a:off x="0" y="718024"/>
          <a:ext cx="6316266" cy="551655"/>
        </a:xfrm>
        <a:prstGeom prst="roundRect">
          <a:avLst/>
        </a:prstGeom>
        <a:solidFill>
          <a:schemeClr val="accent2">
            <a:hueOff val="-289417"/>
            <a:satOff val="-2214"/>
            <a:lumOff val="-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Hardening</a:t>
          </a:r>
        </a:p>
      </dsp:txBody>
      <dsp:txXfrm>
        <a:off x="26930" y="744954"/>
        <a:ext cx="6262406" cy="497795"/>
      </dsp:txXfrm>
    </dsp:sp>
    <dsp:sp modelId="{7B1BB5A5-67D6-6948-82C9-647E235821E0}">
      <dsp:nvSpPr>
        <dsp:cNvPr id="0" name=""/>
        <dsp:cNvSpPr/>
      </dsp:nvSpPr>
      <dsp:spPr>
        <a:xfrm>
          <a:off x="0" y="1335919"/>
          <a:ext cx="6316266" cy="551655"/>
        </a:xfrm>
        <a:prstGeom prst="roundRect">
          <a:avLst/>
        </a:prstGeom>
        <a:solidFill>
          <a:schemeClr val="accent2">
            <a:hueOff val="-578835"/>
            <a:satOff val="-4428"/>
            <a:lumOff val="-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Firewall and custom VPC networking.</a:t>
          </a:r>
        </a:p>
      </dsp:txBody>
      <dsp:txXfrm>
        <a:off x="26930" y="1362849"/>
        <a:ext cx="6262406" cy="497795"/>
      </dsp:txXfrm>
    </dsp:sp>
    <dsp:sp modelId="{B4384FC7-E245-4940-B457-F4F3717F5FAB}">
      <dsp:nvSpPr>
        <dsp:cNvPr id="0" name=""/>
        <dsp:cNvSpPr/>
      </dsp:nvSpPr>
      <dsp:spPr>
        <a:xfrm>
          <a:off x="0" y="1953814"/>
          <a:ext cx="6316266" cy="551655"/>
        </a:xfrm>
        <a:prstGeom prst="roundRect">
          <a:avLst/>
        </a:prstGeom>
        <a:solidFill>
          <a:schemeClr val="accent2">
            <a:hueOff val="-868252"/>
            <a:satOff val="-6642"/>
            <a:lumOff val="-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Backup</a:t>
          </a:r>
        </a:p>
      </dsp:txBody>
      <dsp:txXfrm>
        <a:off x="26930" y="1980744"/>
        <a:ext cx="6262406" cy="497795"/>
      </dsp:txXfrm>
    </dsp:sp>
    <dsp:sp modelId="{BA11BD30-DF4A-4F42-9CB7-C5C2F59BA7BD}">
      <dsp:nvSpPr>
        <dsp:cNvPr id="0" name=""/>
        <dsp:cNvSpPr/>
      </dsp:nvSpPr>
      <dsp:spPr>
        <a:xfrm>
          <a:off x="0" y="2571710"/>
          <a:ext cx="6316266" cy="551655"/>
        </a:xfrm>
        <a:prstGeom prst="roundRect">
          <a:avLst/>
        </a:prstGeom>
        <a:solidFill>
          <a:schemeClr val="accent2">
            <a:hueOff val="-1157670"/>
            <a:satOff val="-8857"/>
            <a:lumOff val="-1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OS Updates</a:t>
          </a:r>
        </a:p>
      </dsp:txBody>
      <dsp:txXfrm>
        <a:off x="26930" y="2598640"/>
        <a:ext cx="6262406" cy="497795"/>
      </dsp:txXfrm>
    </dsp:sp>
    <dsp:sp modelId="{D97DE77E-0800-734D-BE2C-0F26A01129CA}">
      <dsp:nvSpPr>
        <dsp:cNvPr id="0" name=""/>
        <dsp:cNvSpPr/>
      </dsp:nvSpPr>
      <dsp:spPr>
        <a:xfrm>
          <a:off x="0" y="3189605"/>
          <a:ext cx="6316266" cy="551655"/>
        </a:xfrm>
        <a:prstGeom prst="roundRect">
          <a:avLst/>
        </a:prstGeom>
        <a:solidFill>
          <a:schemeClr val="accent2">
            <a:hueOff val="-1447087"/>
            <a:satOff val="-11071"/>
            <a:lumOff val="-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Reserved IP address/Floating IP</a:t>
          </a:r>
        </a:p>
      </dsp:txBody>
      <dsp:txXfrm>
        <a:off x="26930" y="3216535"/>
        <a:ext cx="6262406" cy="497795"/>
      </dsp:txXfrm>
    </dsp:sp>
    <dsp:sp modelId="{8F7A56F0-D764-4F41-AFC4-0E5AAD073F74}">
      <dsp:nvSpPr>
        <dsp:cNvPr id="0" name=""/>
        <dsp:cNvSpPr/>
      </dsp:nvSpPr>
      <dsp:spPr>
        <a:xfrm>
          <a:off x="0" y="3807500"/>
          <a:ext cx="6316266" cy="551655"/>
        </a:xfrm>
        <a:prstGeom prst="roundRect">
          <a:avLst/>
        </a:prstGeom>
        <a:solidFill>
          <a:schemeClr val="accent2">
            <a:hueOff val="-1736505"/>
            <a:satOff val="-13285"/>
            <a:lumOff val="-1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Isolated Execution Environment</a:t>
          </a:r>
        </a:p>
      </dsp:txBody>
      <dsp:txXfrm>
        <a:off x="26930" y="3834430"/>
        <a:ext cx="6262406" cy="497795"/>
      </dsp:txXfrm>
    </dsp:sp>
    <dsp:sp modelId="{DC39B5C8-6603-9B46-BC54-B5B04E038EB5}">
      <dsp:nvSpPr>
        <dsp:cNvPr id="0" name=""/>
        <dsp:cNvSpPr/>
      </dsp:nvSpPr>
      <dsp:spPr>
        <a:xfrm>
          <a:off x="0" y="4425395"/>
          <a:ext cx="6316266" cy="551655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 Auditing</a:t>
          </a:r>
        </a:p>
      </dsp:txBody>
      <dsp:txXfrm>
        <a:off x="26930" y="4452325"/>
        <a:ext cx="6262406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0FFD-0E54-2C49-BCE3-54798D2AC304}">
      <dsp:nvSpPr>
        <dsp:cNvPr id="0" name=""/>
        <dsp:cNvSpPr/>
      </dsp:nvSpPr>
      <dsp:spPr>
        <a:xfrm>
          <a:off x="0" y="1388925"/>
          <a:ext cx="6104761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82B60-9629-A04D-A84B-D79ACA884F84}">
      <dsp:nvSpPr>
        <dsp:cNvPr id="0" name=""/>
        <dsp:cNvSpPr/>
      </dsp:nvSpPr>
      <dsp:spPr>
        <a:xfrm>
          <a:off x="305238" y="1182285"/>
          <a:ext cx="4273332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Firewall in place</a:t>
          </a:r>
        </a:p>
      </dsp:txBody>
      <dsp:txXfrm>
        <a:off x="325413" y="1202460"/>
        <a:ext cx="4232982" cy="372929"/>
      </dsp:txXfrm>
    </dsp:sp>
    <dsp:sp modelId="{EB54A88F-CA7E-8843-8C24-8E858A193EBC}">
      <dsp:nvSpPr>
        <dsp:cNvPr id="0" name=""/>
        <dsp:cNvSpPr/>
      </dsp:nvSpPr>
      <dsp:spPr>
        <a:xfrm>
          <a:off x="0" y="2023965"/>
          <a:ext cx="6104761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121C6-7E48-7E46-867B-A132F9CB0961}">
      <dsp:nvSpPr>
        <dsp:cNvPr id="0" name=""/>
        <dsp:cNvSpPr/>
      </dsp:nvSpPr>
      <dsp:spPr>
        <a:xfrm>
          <a:off x="305238" y="1817325"/>
          <a:ext cx="4273332" cy="413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System Hardening If applicable</a:t>
          </a:r>
        </a:p>
      </dsp:txBody>
      <dsp:txXfrm>
        <a:off x="325413" y="1837500"/>
        <a:ext cx="4232982" cy="372929"/>
      </dsp:txXfrm>
    </dsp:sp>
    <dsp:sp modelId="{4901B6BD-64E5-3641-84D2-5B222F6722F9}">
      <dsp:nvSpPr>
        <dsp:cNvPr id="0" name=""/>
        <dsp:cNvSpPr/>
      </dsp:nvSpPr>
      <dsp:spPr>
        <a:xfrm>
          <a:off x="0" y="2659005"/>
          <a:ext cx="6104761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2267B-815C-E34B-9373-12D293743BF0}">
      <dsp:nvSpPr>
        <dsp:cNvPr id="0" name=""/>
        <dsp:cNvSpPr/>
      </dsp:nvSpPr>
      <dsp:spPr>
        <a:xfrm>
          <a:off x="305238" y="2452365"/>
          <a:ext cx="4273332" cy="413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of Private VPC network connection string </a:t>
          </a:r>
        </a:p>
      </dsp:txBody>
      <dsp:txXfrm>
        <a:off x="325413" y="2472540"/>
        <a:ext cx="4232982" cy="372929"/>
      </dsp:txXfrm>
    </dsp:sp>
    <dsp:sp modelId="{3683058E-B9C0-9142-9C63-D0C052A37B89}">
      <dsp:nvSpPr>
        <dsp:cNvPr id="0" name=""/>
        <dsp:cNvSpPr/>
      </dsp:nvSpPr>
      <dsp:spPr>
        <a:xfrm>
          <a:off x="0" y="3294045"/>
          <a:ext cx="6104761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9D574-F726-5B46-A5DD-50F35B749F6A}">
      <dsp:nvSpPr>
        <dsp:cNvPr id="0" name=""/>
        <dsp:cNvSpPr/>
      </dsp:nvSpPr>
      <dsp:spPr>
        <a:xfrm>
          <a:off x="305238" y="3087404"/>
          <a:ext cx="4273332" cy="413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Logging and Monitoring</a:t>
          </a:r>
        </a:p>
      </dsp:txBody>
      <dsp:txXfrm>
        <a:off x="325413" y="3107579"/>
        <a:ext cx="4232982" cy="372929"/>
      </dsp:txXfrm>
    </dsp:sp>
    <dsp:sp modelId="{2492DA9C-83C9-B74B-928D-ABB459770ADA}">
      <dsp:nvSpPr>
        <dsp:cNvPr id="0" name=""/>
        <dsp:cNvSpPr/>
      </dsp:nvSpPr>
      <dsp:spPr>
        <a:xfrm>
          <a:off x="0" y="3929085"/>
          <a:ext cx="6104761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1C1BC-3018-9544-8674-7C8FEA438D53}">
      <dsp:nvSpPr>
        <dsp:cNvPr id="0" name=""/>
        <dsp:cNvSpPr/>
      </dsp:nvSpPr>
      <dsp:spPr>
        <a:xfrm>
          <a:off x="305238" y="3722445"/>
          <a:ext cx="4273332" cy="4132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of Alert Policies</a:t>
          </a:r>
        </a:p>
      </dsp:txBody>
      <dsp:txXfrm>
        <a:off x="325413" y="3742620"/>
        <a:ext cx="4232982" cy="372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A02D2-1994-CD4B-80DC-EB878B9192E8}" type="datetimeFigureOut">
              <a:rPr lang="en-NP" smtClean="0"/>
              <a:t>03/05/2023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4C1C3-F9F9-AF44-887A-0A7C826B092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6777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P" dirty="0"/>
              <a:t>What is wrong in the picture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4C1C3-F9F9-AF44-887A-0A7C826B0924}" type="slidenum">
              <a:rPr lang="en-NP" smtClean="0"/>
              <a:t>11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7993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4C1C3-F9F9-AF44-887A-0A7C826B0924}" type="slidenum">
              <a:rPr lang="en-NP" smtClean="0"/>
              <a:t>16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9755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4C1C3-F9F9-AF44-887A-0A7C826B0924}" type="slidenum">
              <a:rPr lang="en-NP" smtClean="0"/>
              <a:t>25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2750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4C1C3-F9F9-AF44-887A-0A7C826B0924}" type="slidenum">
              <a:rPr lang="en-NP" smtClean="0"/>
              <a:t>29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8357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4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7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6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7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igitalocean.com/tutorials/recommended-droplet-setup/" TargetMode="External"/><Relationship Id="rId2" Type="http://schemas.openxmlformats.org/officeDocument/2006/relationships/hyperlink" Target="https://github.com/konstruktoid/harde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4F62C-E5E9-0E99-A1A3-C92A7301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P" sz="4600"/>
              <a:t>DigitalOcean </a:t>
            </a:r>
            <a:br>
              <a:rPr lang="en-NP" sz="4600"/>
            </a:br>
            <a:r>
              <a:rPr lang="en-NP" sz="4600"/>
              <a:t>Cloud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5A2E-90C2-E605-FB69-B6EF0B549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 fontScale="92500" lnSpcReduction="20000"/>
          </a:bodyPr>
          <a:lstStyle/>
          <a:p>
            <a:endParaRPr lang="en-NP" dirty="0"/>
          </a:p>
          <a:p>
            <a:endParaRPr lang="en-NP" dirty="0"/>
          </a:p>
          <a:p>
            <a:r>
              <a:rPr lang="en-NP" dirty="0"/>
              <a:t>Smaran Chand</a:t>
            </a:r>
          </a:p>
          <a:p>
            <a:r>
              <a:rPr lang="en-NP" dirty="0"/>
              <a:t>@smaranchand</a:t>
            </a:r>
          </a:p>
        </p:txBody>
      </p:sp>
      <p:grpSp>
        <p:nvGrpSpPr>
          <p:cNvPr id="79" name="Group 5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6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EE939191-F0C2-6B58-1263-4A4DB4DB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5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99" name="Oval 35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2" name="Oval 36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36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36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7" name="Oval 3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3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3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3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3" name="Oval 3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3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3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3" name="Straight Connector 38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4" name="Rectangle 38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45ABE-F45D-0196-19F3-360BF7F5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 dirty="0"/>
              <a:t>DigitalOcean Spaces Security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07E8E44-C331-78CD-16B6-644420BD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08" y="1245760"/>
            <a:ext cx="2695801" cy="1617480"/>
          </a:xfrm>
          <a:prstGeom prst="rect">
            <a:avLst/>
          </a:prstGeom>
          <a:solidFill>
            <a:srgbClr val="F0F0F0"/>
          </a:solidFill>
          <a:ln>
            <a:solidFill>
              <a:schemeClr val="bg1"/>
            </a:solidFill>
          </a:ln>
        </p:spPr>
      </p:pic>
      <p:cxnSp>
        <p:nvCxnSpPr>
          <p:cNvPr id="425" name="Straight Connector 38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389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27" name="Oval 390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3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5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6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7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71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1BF6F-FD8C-B4F2-CD6D-E85B0374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DO Spaces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4" name="Content Placeholder 113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3FEB5E7F-37A8-3E40-C993-ABEE867D6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214" b="14840"/>
          <a:stretch/>
        </p:blipFill>
        <p:spPr>
          <a:xfrm>
            <a:off x="651489" y="2169236"/>
            <a:ext cx="10885620" cy="3712134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5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C7D0-92B7-C08B-7FD1-28A4308D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11420289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File Listing Enabled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0D2AD0-49DD-A31C-4F1C-725AFAC42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91" b="27567"/>
          <a:stretch/>
        </p:blipFill>
        <p:spPr>
          <a:xfrm>
            <a:off x="651489" y="2169236"/>
            <a:ext cx="10885620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ad face outline with solid fill">
            <a:extLst>
              <a:ext uri="{FF2B5EF4-FFF2-40B4-BE49-F238E27FC236}">
                <a16:creationId xmlns:a16="http://schemas.microsoft.com/office/drawing/2014/main" id="{1D235596-08A6-A288-1F75-F08BBA435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4461" y="3940528"/>
            <a:ext cx="2276589" cy="22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7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E05D-2D08-029B-AFD0-10DA48D9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Disable File Listing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6C2E84-A8A2-83E2-B8F5-50C0F7088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814" y="2169236"/>
            <a:ext cx="8582970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64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1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2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0B9BD-5D73-0A51-0381-101A396F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CORS Policy Setup</a:t>
            </a:r>
          </a:p>
        </p:txBody>
      </p:sp>
      <p:grpSp>
        <p:nvGrpSpPr>
          <p:cNvPr id="183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051635"/>
            <a:chOff x="10290314" y="0"/>
            <a:chExt cx="1901687" cy="6051635"/>
          </a:xfrm>
        </p:grpSpPr>
        <p:sp>
          <p:nvSpPr>
            <p:cNvPr id="184" name="Oval 40">
              <a:extLst>
                <a:ext uri="{FF2B5EF4-FFF2-40B4-BE49-F238E27FC236}">
                  <a16:creationId xmlns:a16="http://schemas.microsoft.com/office/drawing/2014/main" id="{7DEA532E-6A04-FE40-ADA2-51CE319EF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0A91F59-C207-FC44-BEBC-0BFD0F1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56AEAC-F82A-02FE-95FB-3492E2D83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80" r="5832" b="-1"/>
          <a:stretch/>
        </p:blipFill>
        <p:spPr>
          <a:xfrm>
            <a:off x="5264837" y="681645"/>
            <a:ext cx="627227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C29DD-D3DE-9388-5371-349743AA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Key Rotation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95F187-D38B-ADDE-4A22-0BD85E58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9" y="3031990"/>
            <a:ext cx="10885620" cy="198662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FCC6AC-2552-1F66-88E6-DB9ABC1784DD}"/>
              </a:ext>
            </a:extLst>
          </p:cNvPr>
          <p:cNvSpPr txBox="1"/>
          <p:nvPr/>
        </p:nvSpPr>
        <p:spPr>
          <a:xfrm>
            <a:off x="938784" y="5379283"/>
            <a:ext cx="807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This can be automated using Digitalocean function and respective service.</a:t>
            </a:r>
          </a:p>
        </p:txBody>
      </p:sp>
    </p:spTree>
    <p:extLst>
      <p:ext uri="{BB962C8B-B14F-4D97-AF65-F5344CB8AC3E}">
        <p14:creationId xmlns:p14="http://schemas.microsoft.com/office/powerpoint/2010/main" val="256431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72" descr="3D box skeletons">
            <a:extLst>
              <a:ext uri="{FF2B5EF4-FFF2-40B4-BE49-F238E27FC236}">
                <a16:creationId xmlns:a16="http://schemas.microsoft.com/office/drawing/2014/main" id="{014BCFB3-0C21-24A6-332D-E6CC535D4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2" b="809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1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BFF89-4A01-1295-B00F-71ED6ABF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Firewall and VPC Architecture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5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95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ECFA-D6FF-10BA-803F-606BADA6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DigitalOcean VPC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BE09-CABB-A439-9570-3D269027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Make your own custom VPC with required CIDR block.</a:t>
            </a:r>
          </a:p>
          <a:p>
            <a:r>
              <a:rPr lang="en-NP" dirty="0"/>
              <a:t>More granular controls.</a:t>
            </a:r>
          </a:p>
        </p:txBody>
      </p:sp>
    </p:spTree>
    <p:extLst>
      <p:ext uri="{BB962C8B-B14F-4D97-AF65-F5344CB8AC3E}">
        <p14:creationId xmlns:p14="http://schemas.microsoft.com/office/powerpoint/2010/main" val="162604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73FEF-5161-4099-D068-4D691451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VPC Configuration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2A7B88-0712-2952-125F-22B0FDDB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65" y="1798608"/>
            <a:ext cx="3695283" cy="4083187"/>
          </a:xfrm>
          <a:prstGeom prst="rect">
            <a:avLst/>
          </a:prstGeom>
        </p:spPr>
      </p:pic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5694FBE-A146-55CB-89B1-8208CC08E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306" y="1720168"/>
            <a:ext cx="4678215" cy="4315654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0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3DD43-14D8-67B3-3DB7-804125CB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Firewall Best Practices</a:t>
            </a:r>
          </a:p>
        </p:txBody>
      </p:sp>
      <p:grpSp>
        <p:nvGrpSpPr>
          <p:cNvPr id="76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07B9A45-4B4F-8CF9-C290-BC1801EA6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92" y="1628782"/>
            <a:ext cx="9145348" cy="425258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00572-81AF-EE0F-C905-61DB4952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NP" dirty="0"/>
              <a:t>DO Resources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F904BE7-658F-3D03-8749-94856C62E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323114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1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88B52-A223-9F28-BA0D-97A2CF8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5" y="765768"/>
            <a:ext cx="3065962" cy="10632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Web</a:t>
            </a:r>
            <a:br>
              <a:rPr lang="en-US" sz="4800" dirty="0"/>
            </a:br>
            <a:r>
              <a:rPr lang="en-US" sz="4800" dirty="0"/>
              <a:t> Frontend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BFBBCD9-DBB0-EC92-AE81-018E0783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858" y="488800"/>
            <a:ext cx="7014818" cy="543648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88B52-A223-9F28-BA0D-97A2CF8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API </a:t>
            </a:r>
            <a:br>
              <a:rPr lang="en-US" sz="3400"/>
            </a:br>
            <a:r>
              <a:rPr lang="en-US" sz="3400"/>
              <a:t>Server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7" name="Content Placeholder 4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B315675-D7FF-D0B0-FBAE-B3FAEABF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398" y="562898"/>
            <a:ext cx="7591116" cy="5465604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E98253-9E41-AEDA-615B-C53063403967}"/>
              </a:ext>
            </a:extLst>
          </p:cNvPr>
          <p:cNvSpPr txBox="1"/>
          <p:nvPr/>
        </p:nvSpPr>
        <p:spPr>
          <a:xfrm>
            <a:off x="2693939" y="6205881"/>
            <a:ext cx="677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Assuming that application is consuming data from API server. </a:t>
            </a:r>
          </a:p>
        </p:txBody>
      </p:sp>
    </p:spTree>
    <p:extLst>
      <p:ext uri="{BB962C8B-B14F-4D97-AF65-F5344CB8AC3E}">
        <p14:creationId xmlns:p14="http://schemas.microsoft.com/office/powerpoint/2010/main" val="204364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1C56-A8CD-DD50-6B19-7081EAB2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1778000" cy="1268984"/>
          </a:xfrm>
        </p:spPr>
        <p:txBody>
          <a:bodyPr>
            <a:normAutofit fontScale="90000"/>
          </a:bodyPr>
          <a:lstStyle/>
          <a:p>
            <a:r>
              <a:rPr lang="en-NP" dirty="0"/>
              <a:t>DB </a:t>
            </a:r>
            <a:br>
              <a:rPr lang="en-NP" dirty="0"/>
            </a:br>
            <a:r>
              <a:rPr lang="en-NP" dirty="0"/>
              <a:t>Server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A55C37-1885-95B2-AB2D-990E69FE3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3260342"/>
            <a:ext cx="7335838" cy="1400941"/>
          </a:xfrm>
        </p:spPr>
      </p:pic>
    </p:spTree>
    <p:extLst>
      <p:ext uri="{BB962C8B-B14F-4D97-AF65-F5344CB8AC3E}">
        <p14:creationId xmlns:p14="http://schemas.microsoft.com/office/powerpoint/2010/main" val="629184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9A4B-988C-58C8-CFAC-BFF145D5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Jump/Pivot</a:t>
            </a:r>
            <a:br>
              <a:rPr lang="en-NP" dirty="0"/>
            </a:br>
            <a:r>
              <a:rPr lang="en-NP" dirty="0"/>
              <a:t> Server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DD5758-F92D-FC14-A2FF-317ABF18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98" y="359043"/>
            <a:ext cx="7662090" cy="5627420"/>
          </a:xfrm>
        </p:spPr>
      </p:pic>
    </p:spTree>
    <p:extLst>
      <p:ext uri="{BB962C8B-B14F-4D97-AF65-F5344CB8AC3E}">
        <p14:creationId xmlns:p14="http://schemas.microsoft.com/office/powerpoint/2010/main" val="416787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DADA74-FC3E-45D7-3961-12289F58CB49}"/>
              </a:ext>
            </a:extLst>
          </p:cNvPr>
          <p:cNvSpPr txBox="1"/>
          <p:nvPr/>
        </p:nvSpPr>
        <p:spPr>
          <a:xfrm>
            <a:off x="790832" y="6116595"/>
            <a:ext cx="20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VPC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676A8-F9C5-781D-456B-F2173396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96" y="805090"/>
            <a:ext cx="7772400" cy="49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3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9875-77B7-2A56-1108-34AF9B32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09282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Securing Internal Admin Panels using available resources?</a:t>
            </a:r>
          </a:p>
        </p:txBody>
      </p:sp>
      <p:grpSp>
        <p:nvGrpSpPr>
          <p:cNvPr id="76" name="Group 4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4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C8B03E01-F1AA-B5BB-62F9-BE0B42797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9875-77B7-2A56-1108-34AF9B3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Securing Internal Admin Panels using available resources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CDDCFB-40AC-A6F7-60CC-5E7A5C3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811" y="2160588"/>
            <a:ext cx="5042515" cy="3600450"/>
          </a:xfrm>
        </p:spPr>
      </p:pic>
    </p:spTree>
    <p:extLst>
      <p:ext uri="{BB962C8B-B14F-4D97-AF65-F5344CB8AC3E}">
        <p14:creationId xmlns:p14="http://schemas.microsoft.com/office/powerpoint/2010/main" val="421423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46D4D1-E866-3A06-FDDB-B73A3A28EB39}"/>
              </a:ext>
            </a:extLst>
          </p:cNvPr>
          <p:cNvSpPr txBox="1"/>
          <p:nvPr/>
        </p:nvSpPr>
        <p:spPr>
          <a:xfrm>
            <a:off x="7564253" y="6220170"/>
            <a:ext cx="470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Access Internal Admin Panel with OVPN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4A3426-D5EF-75DC-A101-ACDE0B0D3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890" y="469559"/>
            <a:ext cx="8365895" cy="5291479"/>
          </a:xfrm>
        </p:spPr>
      </p:pic>
    </p:spTree>
    <p:extLst>
      <p:ext uri="{BB962C8B-B14F-4D97-AF65-F5344CB8AC3E}">
        <p14:creationId xmlns:p14="http://schemas.microsoft.com/office/powerpoint/2010/main" val="41245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F9ED-4074-EA92-F896-9187131D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P" dirty="0"/>
              <a:t>DNSZone/Domain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288A-2A28-3E29-8480-78951B2F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Remove dangling DNS/stall entries.</a:t>
            </a:r>
          </a:p>
          <a:p>
            <a:r>
              <a:rPr lang="en-NP" dirty="0"/>
              <a:t>DNS Zone records review. </a:t>
            </a:r>
          </a:p>
          <a:p>
            <a:r>
              <a:rPr lang="en-NP" dirty="0"/>
              <a:t>Continous DNS monitoring using DigitalOcean API.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12641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C4363-D328-64C6-C06A-43A20171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DNS Zone</a:t>
            </a:r>
          </a:p>
        </p:txBody>
      </p:sp>
      <p:grpSp>
        <p:nvGrpSpPr>
          <p:cNvPr id="75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CC4FAB-1F61-E95B-A54F-5C80EF507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457" y="1692991"/>
            <a:ext cx="8433236" cy="4385284"/>
          </a:xfrm>
          <a:prstGeom prst="rect">
            <a:avLst/>
          </a:prstGeom>
        </p:spPr>
      </p:pic>
      <p:cxnSp>
        <p:nvCxnSpPr>
          <p:cNvPr id="80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36A6C-0914-F44F-5DE0-D9213BBA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09" y="452250"/>
            <a:ext cx="3046731" cy="1574670"/>
          </a:xfrm>
        </p:spPr>
        <p:txBody>
          <a:bodyPr anchor="b">
            <a:normAutofit/>
          </a:bodyPr>
          <a:lstStyle/>
          <a:p>
            <a:r>
              <a:rPr lang="en-NP" dirty="0"/>
              <a:t>Droplet Security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9F62B-7BCF-11FF-BBB3-EDF88F194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933996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437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301C-3CBE-F626-49C1-AEF2445A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DigitalOcean DNS monitoring tool.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4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2C2C93-42B9-9493-8FEA-CD86F602B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95" y="2168907"/>
            <a:ext cx="4811419" cy="371682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8F3BA5A-6400-A243-FB22-A344260B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59" y="3148444"/>
            <a:ext cx="5329858" cy="1745528"/>
          </a:xfrm>
          <a:prstGeom prst="rect">
            <a:avLst/>
          </a:prstGeom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2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D901-2657-FCC7-2337-0351B654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064750" cy="1268984"/>
          </a:xfrm>
        </p:spPr>
        <p:txBody>
          <a:bodyPr>
            <a:normAutofit/>
          </a:bodyPr>
          <a:lstStyle/>
          <a:p>
            <a:r>
              <a:rPr lang="en-NP" dirty="0"/>
              <a:t>Remove Dangling DNS entries.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DD2CBF-D2D2-DADF-F93F-52FB4D648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44" y="2600326"/>
            <a:ext cx="5791200" cy="1206500"/>
          </a:xfrm>
        </p:spPr>
      </p:pic>
    </p:spTree>
    <p:extLst>
      <p:ext uri="{BB962C8B-B14F-4D97-AF65-F5344CB8AC3E}">
        <p14:creationId xmlns:p14="http://schemas.microsoft.com/office/powerpoint/2010/main" val="119045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A073-8889-ABB6-D31E-22F7F915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Realtime Security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4059-8B33-7A72-EA68-9E071401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009924" cy="3601212"/>
          </a:xfrm>
        </p:spPr>
        <p:txBody>
          <a:bodyPr/>
          <a:lstStyle/>
          <a:p>
            <a:r>
              <a:rPr lang="en-NP" dirty="0"/>
              <a:t>Using known available resources to monitor assets.</a:t>
            </a:r>
          </a:p>
          <a:p>
            <a:r>
              <a:rPr lang="en-NP" dirty="0"/>
              <a:t>Security Automation for detecting and fixing bugs in code.</a:t>
            </a:r>
          </a:p>
          <a:p>
            <a:r>
              <a:rPr lang="en-US" dirty="0"/>
              <a:t>U</a:t>
            </a:r>
            <a:r>
              <a:rPr lang="en-NP" dirty="0"/>
              <a:t>se of DigitalOcean Marketplace </a:t>
            </a:r>
          </a:p>
        </p:txBody>
      </p:sp>
    </p:spTree>
    <p:extLst>
      <p:ext uri="{BB962C8B-B14F-4D97-AF65-F5344CB8AC3E}">
        <p14:creationId xmlns:p14="http://schemas.microsoft.com/office/powerpoint/2010/main" val="2963053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9C8DEFE1-E04B-2E32-BEE9-0EE4C857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489" y="701928"/>
            <a:ext cx="2191110" cy="219111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704649-1129-0D64-DCF6-6A46BA71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558" y="768334"/>
            <a:ext cx="728781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dirty="0"/>
              <a:t>Security is a continuous process.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05528" y="6087110"/>
            <a:ext cx="82179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18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37688-DFED-D08A-ACD9-AAB6FFCC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11" y="1752028"/>
            <a:ext cx="61111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/>
              <a:t>Thankyou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05528" y="6087110"/>
            <a:ext cx="82179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2179D-4C90-8B07-6A82-0A803AB6933A}"/>
              </a:ext>
            </a:extLst>
          </p:cNvPr>
          <p:cNvSpPr txBox="1"/>
          <p:nvPr/>
        </p:nvSpPr>
        <p:spPr>
          <a:xfrm>
            <a:off x="1789611" y="4989439"/>
            <a:ext cx="629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Smaran Chand</a:t>
            </a:r>
          </a:p>
          <a:p>
            <a:r>
              <a:rPr lang="en-US" sz="1800" b="1" dirty="0"/>
              <a:t>https://</a:t>
            </a:r>
            <a:r>
              <a:rPr lang="en-US" sz="1800" b="1" dirty="0" err="1"/>
              <a:t>smaranchand.com.np</a:t>
            </a:r>
            <a:endParaRPr lang="en-US" sz="1800" b="1" dirty="0"/>
          </a:p>
          <a:p>
            <a:r>
              <a:rPr lang="en-US" sz="1800" b="1" dirty="0"/>
              <a:t>@</a:t>
            </a:r>
            <a:r>
              <a:rPr lang="en-US" sz="1800" b="1" dirty="0" err="1"/>
              <a:t>smaranchand</a:t>
            </a: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78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ED36-3C3A-237E-98DC-EC5E0BA3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P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7856-471B-7DE6-92EA-D05614EF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https://github.com/konstruktoid/hardening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https://docs.digitalocean.com/tutorials/recommended-droplet-setup/</a:t>
            </a:r>
            <a:endParaRPr lang="en-US" dirty="0"/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69102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2754121" cy="2200910"/>
          </a:xfrm>
        </p:spPr>
        <p:txBody>
          <a:bodyPr>
            <a:normAutofit/>
          </a:bodyPr>
          <a:lstStyle/>
          <a:p>
            <a:r>
              <a:rPr lang="en-NP" dirty="0"/>
              <a:t>Database Security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A29BE-812F-5FE3-2C7D-4DF6B60AD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054851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0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E505-1AD8-5A31-2283-CD7AC663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Firewall In Place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F69F08C-C254-BDFB-A94D-9C21237CD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40" y="2206752"/>
            <a:ext cx="7392348" cy="3481507"/>
          </a:xfrm>
        </p:spPr>
      </p:pic>
    </p:spTree>
    <p:extLst>
      <p:ext uri="{BB962C8B-B14F-4D97-AF65-F5344CB8AC3E}">
        <p14:creationId xmlns:p14="http://schemas.microsoft.com/office/powerpoint/2010/main" val="2279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AF16-BA9B-3FDC-615D-3D25B5B0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Private VPC connection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73F5B27-D5EA-E932-3BAA-12D9C09AD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17" y="2160588"/>
            <a:ext cx="6605703" cy="3600450"/>
          </a:xfrm>
        </p:spPr>
      </p:pic>
    </p:spTree>
    <p:extLst>
      <p:ext uri="{BB962C8B-B14F-4D97-AF65-F5344CB8AC3E}">
        <p14:creationId xmlns:p14="http://schemas.microsoft.com/office/powerpoint/2010/main" val="420546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7B15-8B9D-A2A3-CFF6-AC625991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Logging and Monitoring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DC9B72-63DB-4FCF-198D-02AF0A42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400" y="2160588"/>
            <a:ext cx="5185337" cy="3600450"/>
          </a:xfrm>
        </p:spPr>
      </p:pic>
    </p:spTree>
    <p:extLst>
      <p:ext uri="{BB962C8B-B14F-4D97-AF65-F5344CB8AC3E}">
        <p14:creationId xmlns:p14="http://schemas.microsoft.com/office/powerpoint/2010/main" val="33800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0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6510A-E5D3-90A1-56FF-1FDA6EC1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Alert Policies</a:t>
            </a:r>
          </a:p>
        </p:txBody>
      </p:sp>
      <p:grpSp>
        <p:nvGrpSpPr>
          <p:cNvPr id="76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051635"/>
            <a:chOff x="10290314" y="0"/>
            <a:chExt cx="1901687" cy="6051635"/>
          </a:xfrm>
        </p:grpSpPr>
        <p:sp>
          <p:nvSpPr>
            <p:cNvPr id="77" name="Oval 40">
              <a:extLst>
                <a:ext uri="{FF2B5EF4-FFF2-40B4-BE49-F238E27FC236}">
                  <a16:creationId xmlns:a16="http://schemas.microsoft.com/office/drawing/2014/main" id="{7DEA532E-6A04-FE40-ADA2-51CE319EF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45">
              <a:extLst>
                <a:ext uri="{FF2B5EF4-FFF2-40B4-BE49-F238E27FC236}">
                  <a16:creationId xmlns:a16="http://schemas.microsoft.com/office/drawing/2014/main" id="{60A91F59-C207-FC44-BEBC-0BFD0F1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09BCA2-C0C0-7B28-B6B1-BE1AA32A9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81" b="-2"/>
          <a:stretch/>
        </p:blipFill>
        <p:spPr>
          <a:xfrm>
            <a:off x="5264837" y="681645"/>
            <a:ext cx="627227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8200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294</Words>
  <Application>Microsoft Macintosh PowerPoint</Application>
  <PresentationFormat>Widescreen</PresentationFormat>
  <Paragraphs>77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Neue Haas Grotesk Text Pro</vt:lpstr>
      <vt:lpstr>PunchcardVTI</vt:lpstr>
      <vt:lpstr>DigitalOcean  Cloud Security Practices</vt:lpstr>
      <vt:lpstr>DO Resources</vt:lpstr>
      <vt:lpstr>Droplet Security </vt:lpstr>
      <vt:lpstr>References</vt:lpstr>
      <vt:lpstr>Database Security</vt:lpstr>
      <vt:lpstr>Firewall In Place</vt:lpstr>
      <vt:lpstr>Private VPC connection</vt:lpstr>
      <vt:lpstr>Logging and Monitoring</vt:lpstr>
      <vt:lpstr>Alert Policies</vt:lpstr>
      <vt:lpstr>DigitalOcean Spaces Security</vt:lpstr>
      <vt:lpstr>DO Spaces</vt:lpstr>
      <vt:lpstr>File Listing Enabled</vt:lpstr>
      <vt:lpstr>Disable File Listing</vt:lpstr>
      <vt:lpstr>CORS Policy Setup</vt:lpstr>
      <vt:lpstr>Key Rotation</vt:lpstr>
      <vt:lpstr>Firewall and VPC Architecture</vt:lpstr>
      <vt:lpstr>DigitalOcean VPC Security</vt:lpstr>
      <vt:lpstr>VPC Configuration</vt:lpstr>
      <vt:lpstr>Firewall Best Practices</vt:lpstr>
      <vt:lpstr>Web  Frontend</vt:lpstr>
      <vt:lpstr>API  Server</vt:lpstr>
      <vt:lpstr>DB  Server</vt:lpstr>
      <vt:lpstr>Jump/Pivot  Server</vt:lpstr>
      <vt:lpstr>PowerPoint Presentation</vt:lpstr>
      <vt:lpstr>Securing Internal Admin Panels using available resources?</vt:lpstr>
      <vt:lpstr>Securing Internal Admin Panels using available resources</vt:lpstr>
      <vt:lpstr>PowerPoint Presentation</vt:lpstr>
      <vt:lpstr>DNSZone/Domain Security</vt:lpstr>
      <vt:lpstr>DNS Zone</vt:lpstr>
      <vt:lpstr>DigitalOcean DNS monitoring tool.</vt:lpstr>
      <vt:lpstr>Remove Dangling DNS entries.</vt:lpstr>
      <vt:lpstr>Realtime Security Monitoring</vt:lpstr>
      <vt:lpstr>Security is a continuous process.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DigitalOcean  Cloud Security Practices</dc:title>
  <dc:creator>Smaran Chand</dc:creator>
  <cp:lastModifiedBy>Smaran Chand</cp:lastModifiedBy>
  <cp:revision>56</cp:revision>
  <dcterms:created xsi:type="dcterms:W3CDTF">2022-12-20T14:20:10Z</dcterms:created>
  <dcterms:modified xsi:type="dcterms:W3CDTF">2023-05-03T16:27:10Z</dcterms:modified>
</cp:coreProperties>
</file>