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0" r:id="rId2"/>
    <p:sldId id="259" r:id="rId3"/>
    <p:sldId id="333" r:id="rId4"/>
    <p:sldId id="320" r:id="rId5"/>
    <p:sldId id="336" r:id="rId6"/>
    <p:sldId id="352" r:id="rId7"/>
    <p:sldId id="338" r:id="rId8"/>
    <p:sldId id="353" r:id="rId9"/>
    <p:sldId id="266" r:id="rId10"/>
    <p:sldId id="354" r:id="rId11"/>
    <p:sldId id="349" r:id="rId12"/>
    <p:sldId id="347" r:id="rId13"/>
    <p:sldId id="348" r:id="rId14"/>
    <p:sldId id="355" r:id="rId15"/>
    <p:sldId id="356" r:id="rId16"/>
    <p:sldId id="357" r:id="rId17"/>
    <p:sldId id="358" r:id="rId18"/>
    <p:sldId id="322" r:id="rId19"/>
    <p:sldId id="340" r:id="rId20"/>
    <p:sldId id="341" r:id="rId21"/>
    <p:sldId id="359" r:id="rId22"/>
    <p:sldId id="267" r:id="rId23"/>
    <p:sldId id="325" r:id="rId24"/>
    <p:sldId id="361" r:id="rId25"/>
    <p:sldId id="327" r:id="rId26"/>
    <p:sldId id="360" r:id="rId27"/>
    <p:sldId id="342" r:id="rId28"/>
    <p:sldId id="345" r:id="rId29"/>
    <p:sldId id="329" r:id="rId30"/>
    <p:sldId id="330" r:id="rId31"/>
    <p:sldId id="335" r:id="rId32"/>
    <p:sldId id="334" r:id="rId33"/>
    <p:sldId id="362" r:id="rId34"/>
    <p:sldId id="363" r:id="rId35"/>
    <p:sldId id="343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0"/>
    <p:restoredTop sz="90721"/>
  </p:normalViewPr>
  <p:slideViewPr>
    <p:cSldViewPr snapToGrid="0" snapToObjects="1">
      <p:cViewPr varScale="1">
        <p:scale>
          <a:sx n="134" d="100"/>
          <a:sy n="134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0056WQ/Documents/Target/Data%20Mining%20Conference/code/simulated_data_survi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Subclass:</a:t>
            </a:r>
            <a:r>
              <a:rPr lang="en-US"/>
              <a:t> Pull-on Linen Trousers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Sheet3!$G$3</c:f>
              <c:strCache>
                <c:ptCount val="1"/>
                <c:pt idx="0">
                  <c:v>avg_qty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Sheet3!$F$4:$F$24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Sheet3!$G$4:$G$24</c:f>
              <c:numCache>
                <c:formatCode>General</c:formatCode>
                <c:ptCount val="21"/>
                <c:pt idx="0">
                  <c:v>19.200000001399999</c:v>
                </c:pt>
                <c:pt idx="1">
                  <c:v>15.4333333334</c:v>
                </c:pt>
                <c:pt idx="2">
                  <c:v>14.166666667399999</c:v>
                </c:pt>
                <c:pt idx="3">
                  <c:v>14.966666667199998</c:v>
                </c:pt>
                <c:pt idx="4">
                  <c:v>12.033333334</c:v>
                </c:pt>
                <c:pt idx="5">
                  <c:v>13.5000000006</c:v>
                </c:pt>
                <c:pt idx="6">
                  <c:v>9.6</c:v>
                </c:pt>
                <c:pt idx="7">
                  <c:v>9.8333333334000006</c:v>
                </c:pt>
                <c:pt idx="8">
                  <c:v>10.233333332600001</c:v>
                </c:pt>
                <c:pt idx="9">
                  <c:v>7.9666666666000001</c:v>
                </c:pt>
                <c:pt idx="10">
                  <c:v>9.4333333334000002</c:v>
                </c:pt>
                <c:pt idx="11">
                  <c:v>6.4333333334000002</c:v>
                </c:pt>
                <c:pt idx="12">
                  <c:v>10.433333334</c:v>
                </c:pt>
                <c:pt idx="13">
                  <c:v>8.9</c:v>
                </c:pt>
                <c:pt idx="14">
                  <c:v>8.3333333334000006</c:v>
                </c:pt>
                <c:pt idx="15">
                  <c:v>7.1333333326000004</c:v>
                </c:pt>
                <c:pt idx="16">
                  <c:v>9.6333333339999996</c:v>
                </c:pt>
                <c:pt idx="17">
                  <c:v>7.9</c:v>
                </c:pt>
                <c:pt idx="18">
                  <c:v>12.366666666</c:v>
                </c:pt>
                <c:pt idx="19">
                  <c:v>11.0666666674</c:v>
                </c:pt>
                <c:pt idx="20">
                  <c:v>4.8666666668000005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5-2340-AFD0-3F0CD5FEA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525136"/>
        <c:axId val="835840464"/>
      </c:lineChart>
      <c:catAx>
        <c:axId val="83652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40464"/>
        <c:crosses val="autoZero"/>
        <c:auto val="1"/>
        <c:lblAlgn val="ctr"/>
        <c:lblOffset val="100"/>
        <c:noMultiLvlLbl val="0"/>
      </c:catAx>
      <c:valAx>
        <c:axId val="8358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Qty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52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2934B-1744-0742-9D67-FE33C1F31DE5}" type="doc">
      <dgm:prSet loTypeId="urn:microsoft.com/office/officeart/2005/8/layout/orgChart1" loCatId="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ADE93969-9020-D048-B45D-A2E55B86C1D9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Survival Analysis Methods</a:t>
          </a:r>
        </a:p>
      </dgm:t>
    </dgm:pt>
    <dgm:pt modelId="{9E5588BE-9F50-084A-BF4D-245B7DB5021B}" type="parTrans" cxnId="{8B1C777A-9DB4-654C-8C90-6E7094DD52A4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1FC629B3-8DF0-3A41-9FE8-9554D3648CDF}" type="sibTrans" cxnId="{8B1C777A-9DB4-654C-8C90-6E7094DD52A4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93694491-BF3D-0742-80C7-4E0990D5A1F9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Non-Parametric</a:t>
          </a:r>
        </a:p>
      </dgm:t>
    </dgm:pt>
    <dgm:pt modelId="{B38F9B67-AE12-9C43-8A03-9D18A7DB44F3}" type="parTrans" cxnId="{5ECC524A-ADAC-2A4D-BCA1-076B37F98AAF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E69509D6-D00E-AA44-ADC6-0B4E8815386D}" type="sibTrans" cxnId="{5ECC524A-ADAC-2A4D-BCA1-076B37F98AAF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FCD90C9A-102A-2848-B12D-B6814EBC521A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Semi-Parametric</a:t>
          </a:r>
        </a:p>
      </dgm:t>
    </dgm:pt>
    <dgm:pt modelId="{FAF86A50-8666-3848-85EA-98594148D7C5}" type="parTrans" cxnId="{F5868B3C-7380-7D43-8555-54149A5AF67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1E421044-A3BC-FD43-B0ED-427A06B5DF8E}" type="sibTrans" cxnId="{F5868B3C-7380-7D43-8555-54149A5AF67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433B73F-84FE-D642-A8B0-EE1698CCF4A8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Parametric</a:t>
          </a:r>
        </a:p>
      </dgm:t>
    </dgm:pt>
    <dgm:pt modelId="{3D378C1D-A394-E344-8441-E95580BE1D39}" type="parTrans" cxnId="{4E0E48FD-C9D1-224A-A58A-8525808718C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BCE350D2-45CF-154C-A3EA-51F8EB380898}" type="sibTrans" cxnId="{4E0E48FD-C9D1-224A-A58A-8525808718C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CE67E77D-02DA-8F4C-9A22-94E686F26F8B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Machine Learning</a:t>
          </a:r>
        </a:p>
      </dgm:t>
    </dgm:pt>
    <dgm:pt modelId="{3774B344-8EC1-8B46-A08A-BB71B87BAA0F}" type="parTrans" cxnId="{07D4DBDC-CF65-2344-9D64-16C2F5E3237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F659FD3C-455E-8A4D-AB01-5E18565B5396}" type="sibTrans" cxnId="{07D4DBDC-CF65-2344-9D64-16C2F5E3237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EC3B0313-1C5B-0749-BAC9-E9F01AAE56FB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Other Topics</a:t>
          </a:r>
        </a:p>
      </dgm:t>
    </dgm:pt>
    <dgm:pt modelId="{0BFD3FBE-7D76-5247-8712-EB5CA1E926D0}" type="parTrans" cxnId="{C40572E4-4056-3C4A-AB17-BC89DAB4755C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5BBC132F-3287-E74A-8A9C-B3B292702E94}" type="sibTrans" cxnId="{C40572E4-4056-3C4A-AB17-BC89DAB4755C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0A8B289-1DED-4A48-AFED-FB6C0E7CD0D3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Kaplan-Meier</a:t>
          </a:r>
        </a:p>
      </dgm:t>
    </dgm:pt>
    <dgm:pt modelId="{624AE678-D30E-4349-A33C-A24ABB355B48}" type="parTrans" cxnId="{6DB57827-F4AC-3C47-9515-72F0C4D98825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959D3516-1809-0B4D-962A-ED7EB70523EF}" type="sibTrans" cxnId="{6DB57827-F4AC-3C47-9515-72F0C4D98825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BFB3D0B0-E88A-2546-804E-430A3F1C858E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Nelson-Aalen</a:t>
          </a:r>
        </a:p>
      </dgm:t>
    </dgm:pt>
    <dgm:pt modelId="{606A90D1-9E75-054D-BCF9-ECD4E73C5E61}" type="parTrans" cxnId="{6905313F-6926-7B4E-8D65-8C3FF70B1F2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12A7808B-EE31-314E-B7CA-EA199A297092}" type="sibTrans" cxnId="{6905313F-6926-7B4E-8D65-8C3FF70B1F2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B9287372-BB7A-7949-B9DC-8E24950AF424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Life Table</a:t>
          </a:r>
        </a:p>
      </dgm:t>
    </dgm:pt>
    <dgm:pt modelId="{60D4D83B-DD83-8B4E-9F1D-3C97986C0BC1}" type="parTrans" cxnId="{48EC43DA-A5C1-2443-A133-EA9CB3D0D6CB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10EEAD36-CC4B-384B-8901-EB7584ED0685}" type="sibTrans" cxnId="{48EC43DA-A5C1-2443-A133-EA9CB3D0D6CB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246BC32-1BE5-7F45-AE71-AFD5F0FCC561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Cox- Regression</a:t>
          </a:r>
        </a:p>
      </dgm:t>
    </dgm:pt>
    <dgm:pt modelId="{A48F2BC1-CA10-1A48-8F2F-2AE75636C827}" type="parTrans" cxnId="{088117E0-CDB4-AB4D-AE2A-870DABC1B282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7CC15A5-823D-604A-8356-25E2C74D6B1A}" type="sibTrans" cxnId="{088117E0-CDB4-AB4D-AE2A-870DABC1B282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871AAEA6-488F-2542-86AB-4DD2EF1C1548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Basic Cox-PH</a:t>
          </a:r>
        </a:p>
      </dgm:t>
    </dgm:pt>
    <dgm:pt modelId="{6C497087-AECA-1D46-8F0D-1E97585BDC23}" type="parTrans" cxnId="{1A38B74D-688F-C149-B7B7-5620EF47269A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493D77B8-ACC1-F34F-930E-17446A19F5D2}" type="sibTrans" cxnId="{1A38B74D-688F-C149-B7B7-5620EF47269A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B45287F0-D851-344E-82DB-CF4CA3DB69B7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Penalized Cox</a:t>
          </a:r>
        </a:p>
      </dgm:t>
    </dgm:pt>
    <dgm:pt modelId="{E965757B-DA14-9348-AA50-721752740B91}" type="parTrans" cxnId="{C54975CE-919C-774B-A06D-B0A95B357875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21627097-2804-1742-9F76-81C916E4E5C7}" type="sibTrans" cxnId="{C54975CE-919C-774B-A06D-B0A95B357875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195F554D-82FD-5644-8481-DD39A987B003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Time Dependent Cox</a:t>
          </a:r>
        </a:p>
      </dgm:t>
    </dgm:pt>
    <dgm:pt modelId="{C36581B1-49DF-AD47-830A-DCE680762D15}" type="parTrans" cxnId="{981FBCA5-9ED8-C443-AA54-2A060116814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7C0DC2CF-240F-344F-9BEE-98A9A85D7BEF}" type="sibTrans" cxnId="{981FBCA5-9ED8-C443-AA54-2A060116814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42603047-F0B5-144E-B3A7-BCE906CF7025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Cox Boost</a:t>
          </a:r>
        </a:p>
      </dgm:t>
    </dgm:pt>
    <dgm:pt modelId="{9AE86ADF-BCED-9E45-8527-28715D10A05F}" type="parTrans" cxnId="{E5FFC83C-53EE-7D45-A627-215D949B5F3C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71B5FCD4-9DF2-2B4F-9A67-DDF284D5C5AD}" type="sibTrans" cxnId="{E5FFC83C-53EE-7D45-A627-215D949B5F3C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9887AF5C-AFB0-EF44-9F1A-47B03F917A35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Lasso-Cox</a:t>
          </a:r>
        </a:p>
      </dgm:t>
    </dgm:pt>
    <dgm:pt modelId="{868537BF-EA70-7D4F-84F3-AFAAB06AE76A}" type="parTrans" cxnId="{5AB8075F-844A-9642-A421-BB4182ABCBD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2DD05802-E192-894B-B351-E657638F7A9F}" type="sibTrans" cxnId="{5AB8075F-844A-9642-A421-BB4182ABCBD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912D2C22-85ED-6249-B47B-6E0E52CC8586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Ridge-Cox</a:t>
          </a:r>
        </a:p>
      </dgm:t>
    </dgm:pt>
    <dgm:pt modelId="{44DFB772-FC0A-1347-BFA4-7734250AE10C}" type="parTrans" cxnId="{AF480209-7C1A-F54C-BF06-D13F9F594F95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2CA714E5-EF0B-454A-9DF7-48D75A12E8B0}" type="sibTrans" cxnId="{AF480209-7C1A-F54C-BF06-D13F9F594F95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FB15AAF7-A288-B540-850B-AD7AF054BE3A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OSCAR-Cox</a:t>
          </a:r>
        </a:p>
      </dgm:t>
    </dgm:pt>
    <dgm:pt modelId="{D6F71572-9599-7441-811F-28CC2BFB2F99}" type="parTrans" cxnId="{83C7B858-F90C-8643-A66F-D13E4B16838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E6300EE9-2317-8942-841C-C949A5DB6F2E}" type="sibTrans" cxnId="{83C7B858-F90C-8643-A66F-D13E4B16838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BCFDBDF9-F2D9-5743-A322-12B9AA71F6A8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EN-Cox</a:t>
          </a:r>
        </a:p>
      </dgm:t>
    </dgm:pt>
    <dgm:pt modelId="{E81D2907-CA62-774A-AB4E-6AB85F0415A7}" type="parTrans" cxnId="{B361EA53-9A5B-D14F-B0D0-B56F4449786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919B8462-79D9-D841-93BF-A2DF1CC8169C}" type="sibTrans" cxnId="{B361EA53-9A5B-D14F-B0D0-B56F4449786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E2B5E5BB-31A4-3B42-BC5E-AE48AFB41290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Linear Regression</a:t>
          </a:r>
        </a:p>
      </dgm:t>
    </dgm:pt>
    <dgm:pt modelId="{E3618C8B-A11F-AF4C-A377-2B270262815C}" type="parTrans" cxnId="{7B00CCE3-3484-2D47-B20F-B05E3C16495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56D4E813-6AAD-B74C-9BAB-8D18F2678FD4}" type="sibTrans" cxnId="{7B00CCE3-3484-2D47-B20F-B05E3C164953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F0A15AFF-F12E-0E45-A7CC-5E708092CC5B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Accelerated Failure Time </a:t>
          </a:r>
        </a:p>
      </dgm:t>
    </dgm:pt>
    <dgm:pt modelId="{924E0FFE-25C3-CA46-B5EC-9E5BAE10EFAE}" type="parTrans" cxnId="{C4C3A6BA-AA65-A64D-B110-F4C7E384F164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40295710-7411-BE49-9903-FBB7FC4611AA}" type="sibTrans" cxnId="{C4C3A6BA-AA65-A64D-B110-F4C7E384F164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7D3A0EF9-7CFC-6547-89AD-7330B8AAC027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Tobit</a:t>
          </a:r>
        </a:p>
      </dgm:t>
    </dgm:pt>
    <dgm:pt modelId="{293C263D-4EE0-6A45-B28B-C0C7AA6A5F33}" type="parTrans" cxnId="{3A1E03FF-D71B-164B-B5FC-2FC3F064B88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58A224C1-6BB5-584B-BC39-A036D2B97F46}" type="sibTrans" cxnId="{3A1E03FF-D71B-164B-B5FC-2FC3F064B88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29625CCB-7580-574E-8FDC-214DDDFD1D11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Buckley James</a:t>
          </a:r>
        </a:p>
      </dgm:t>
    </dgm:pt>
    <dgm:pt modelId="{A67B4145-8584-F746-8232-32FF0541705A}" type="parTrans" cxnId="{46D8FAFF-9AEF-C949-B8EC-D89618CCB1A4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FA2EA911-0FE6-2347-B87C-683FA31366F9}" type="sibTrans" cxnId="{46D8FAFF-9AEF-C949-B8EC-D89618CCB1A4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2068DEC7-AD4A-C841-903A-8DDE11030DC2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Penalized Regression</a:t>
          </a:r>
        </a:p>
      </dgm:t>
    </dgm:pt>
    <dgm:pt modelId="{46CE0CDF-4B49-A14F-9A8B-505332DBF8A7}" type="parTrans" cxnId="{0C561011-0DBD-B843-AFC7-DAAFC3F15578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6BFCD1CB-8F4C-F34C-A0A5-B81F0F520402}" type="sibTrans" cxnId="{0C561011-0DBD-B843-AFC7-DAAFC3F15578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23775979-F809-8B40-BB46-4A1CBC0343AE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Weighted Regression</a:t>
          </a:r>
        </a:p>
      </dgm:t>
    </dgm:pt>
    <dgm:pt modelId="{468D1334-C97A-314E-A06A-07EBBF3811DE}" type="parTrans" cxnId="{222CD9AE-1FFD-5943-800E-6A91B1DE5482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0B997C97-590B-944C-BDF3-868255EB0BC0}" type="sibTrans" cxnId="{222CD9AE-1FFD-5943-800E-6A91B1DE5482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550FA0FA-4BD4-6049-94D9-863C7C80FC38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Structured Regularization</a:t>
          </a:r>
        </a:p>
      </dgm:t>
    </dgm:pt>
    <dgm:pt modelId="{4D0FAE2F-E275-7F42-9941-79DC7863FF34}" type="parTrans" cxnId="{D83C6349-DBB8-9A4A-9CBA-B3B2418C4CF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F11FD7F8-EEC2-B240-9F29-DA5E0337AB6D}" type="sibTrans" cxnId="{D83C6349-DBB8-9A4A-9CBA-B3B2418C4CF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B658F6F-1F9A-2443-8986-9C4564DA4DD5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Survival Trees</a:t>
          </a:r>
        </a:p>
      </dgm:t>
    </dgm:pt>
    <dgm:pt modelId="{E703ADF8-C7D1-F047-AA19-8E474CA15895}" type="parTrans" cxnId="{9AE2978D-40B8-F349-A67E-AFDECBEB5637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4A5F9E28-33F6-DE49-99C5-683FAEB7C702}" type="sibTrans" cxnId="{9AE2978D-40B8-F349-A67E-AFDECBEB5637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79E5567D-E09F-8645-9E8D-EAEA026FE3F9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Bayesian Methods</a:t>
          </a:r>
        </a:p>
      </dgm:t>
    </dgm:pt>
    <dgm:pt modelId="{E8DF368D-09EC-CA4C-AA77-62C43CFD54B2}" type="parTrans" cxnId="{DF29B5E6-EAA3-7442-91AF-971F3AFD08A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130F54A8-9D51-3E49-AB92-6B7FF6235A79}" type="sibTrans" cxnId="{DF29B5E6-EAA3-7442-91AF-971F3AFD08A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92E85B9-5933-AE45-985A-8FE2B6E6D7C9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Neural Networks</a:t>
          </a:r>
        </a:p>
      </dgm:t>
    </dgm:pt>
    <dgm:pt modelId="{18B3139A-E180-254C-B883-11676FBF4480}" type="parTrans" cxnId="{3F1F4566-7B8B-FD4B-93CA-675A03E04ACA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580331D-CA41-3B47-9FF9-2D162B286259}" type="sibTrans" cxnId="{3F1F4566-7B8B-FD4B-93CA-675A03E04ACA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3A028F5A-5E7B-6641-8B23-8B5C188AC981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Support Vector Machine</a:t>
          </a:r>
        </a:p>
      </dgm:t>
    </dgm:pt>
    <dgm:pt modelId="{717B8711-90AE-F244-A9A9-6418A9AE2391}" type="parTrans" cxnId="{7DBCF487-B1C4-B54A-97A8-716EE7DC144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67BDCF91-D339-A246-AED9-E170DBC474DD}" type="sibTrans" cxnId="{7DBCF487-B1C4-B54A-97A8-716EE7DC1441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020F0095-7DE5-9440-BDB8-8A6912C1110F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Ensemble</a:t>
          </a:r>
        </a:p>
      </dgm:t>
    </dgm:pt>
    <dgm:pt modelId="{12285080-9E3B-C349-95A9-4E7339B1AD84}" type="parTrans" cxnId="{5E976AA4-1820-4446-AA7F-72931E3BA38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D3C8FAE2-C3C2-E445-800C-5213E2235772}" type="sibTrans" cxnId="{5E976AA4-1820-4446-AA7F-72931E3BA389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62EF1583-2625-EB42-B5AA-02A13B5AAF7A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Advanced Machine Learning</a:t>
          </a:r>
        </a:p>
      </dgm:t>
    </dgm:pt>
    <dgm:pt modelId="{6EBDB93A-B944-974B-AC8B-FA28C7DD3290}" type="parTrans" cxnId="{8FC299FC-AFB7-2F40-B3B3-7C66BE960ACF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CD4B0E6E-4A80-7B4D-A764-DBB22CD4049B}" type="sibTrans" cxnId="{8FC299FC-AFB7-2F40-B3B3-7C66BE960ACF}">
      <dgm:prSet/>
      <dgm:spPr/>
      <dgm:t>
        <a:bodyPr/>
        <a:lstStyle/>
        <a:p>
          <a:endParaRPr lang="en-GB" sz="2400">
            <a:latin typeface="Cambria" panose="02040503050406030204" pitchFamily="18" charset="0"/>
          </a:endParaRPr>
        </a:p>
      </dgm:t>
    </dgm:pt>
    <dgm:pt modelId="{87B2E8E1-A343-A84A-A246-C4D6D1757526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Naive Bayes</a:t>
          </a:r>
        </a:p>
      </dgm:t>
    </dgm:pt>
    <dgm:pt modelId="{170EC456-4F9D-2841-8909-C06638CBD8DB}" type="parTrans" cxnId="{1053F8CD-7C24-BE43-A8CF-0CEC672FCD3C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675DAE67-4BE1-B04F-A04E-09CFAFA4C44E}" type="sibTrans" cxnId="{1053F8CD-7C24-BE43-A8CF-0CEC672FCD3C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11A7DB70-BAAE-FC48-8E88-B5B0EA2134FC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Bayesian Networks</a:t>
          </a:r>
        </a:p>
      </dgm:t>
    </dgm:pt>
    <dgm:pt modelId="{D0054A28-A9AE-5F41-BEA1-D10CEC66E378}" type="parTrans" cxnId="{53B5A765-FCEB-5A40-AC7E-4EB96364799E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316D7E2E-A968-5540-8CFA-BF9AF1D1BAC0}" type="sibTrans" cxnId="{53B5A765-FCEB-5A40-AC7E-4EB96364799E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74B39FBD-02CF-0C47-B787-D2A79901B3C6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Random Survival Forests</a:t>
          </a:r>
        </a:p>
      </dgm:t>
    </dgm:pt>
    <dgm:pt modelId="{1AF11435-BC31-4B48-A39D-F913128885D2}" type="parTrans" cxnId="{59061A25-FE2B-2644-8A15-73690A5A6F46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A00FF7B9-89D4-3148-AA47-776B14B4030B}" type="sibTrans" cxnId="{59061A25-FE2B-2644-8A15-73690A5A6F46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C6B0B95D-051A-7F41-9E11-CBD18FC76363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Bagging Survival Tress</a:t>
          </a:r>
        </a:p>
      </dgm:t>
    </dgm:pt>
    <dgm:pt modelId="{036600EA-1970-BF4B-A0A5-FD5C41608498}" type="parTrans" cxnId="{4511B761-6B9D-DC41-9167-0739360AC3EB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F272DF3D-A479-AE49-ABEE-24666003D942}" type="sibTrans" cxnId="{4511B761-6B9D-DC41-9167-0739360AC3EB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1726D9E4-A8DD-C04B-AB40-D15AFD76B824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Active Learning</a:t>
          </a:r>
        </a:p>
      </dgm:t>
    </dgm:pt>
    <dgm:pt modelId="{F3C88E35-B512-EF42-B1A3-04F062FDA90F}" type="parTrans" cxnId="{000ED646-38DA-A345-8DEF-00ED7393B0DB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427911BE-0583-584A-966B-0659C453FB5B}" type="sibTrans" cxnId="{000ED646-38DA-A345-8DEF-00ED7393B0DB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D972B20E-EC58-DD48-AA1C-567C6DB46412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Transfer Learning</a:t>
          </a:r>
        </a:p>
      </dgm:t>
    </dgm:pt>
    <dgm:pt modelId="{96481ECA-5D7F-C64D-98B4-53C5B56A63FE}" type="parTrans" cxnId="{63FFF0A1-E1C3-9047-87FB-44A9A9A087F9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470F5830-4E08-4946-9A4A-4362E4D92C9C}" type="sibTrans" cxnId="{63FFF0A1-E1C3-9047-87FB-44A9A9A087F9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F91E5631-1256-494C-A36F-5C0D3BAA0CFA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Multi Task Learning</a:t>
          </a:r>
        </a:p>
      </dgm:t>
    </dgm:pt>
    <dgm:pt modelId="{54EA2D63-ED51-5E4D-9371-ACCEF8A607BC}" type="parTrans" cxnId="{B1B8E6E5-E223-6A4C-9BD3-F5E9379E94FD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BE238188-5A81-5848-BADC-F0C25BE0C39C}" type="sibTrans" cxnId="{B1B8E6E5-E223-6A4C-9BD3-F5E9379E94FD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4A791DE9-2A3F-D142-96EB-4C0274A6DA61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Early Prediction</a:t>
          </a:r>
        </a:p>
      </dgm:t>
    </dgm:pt>
    <dgm:pt modelId="{23C124A7-1297-C64C-8B62-21767308EC03}" type="parTrans" cxnId="{EDFBFD2E-93C2-BB41-AB6F-B739C200BB72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63CA2164-ABA0-DF47-9DC8-89979397E2C1}" type="sibTrans" cxnId="{EDFBFD2E-93C2-BB41-AB6F-B739C200BB72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ACC6FEC6-CB66-BC4F-BF64-76AF89DB8626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Data Transformation</a:t>
          </a:r>
        </a:p>
      </dgm:t>
    </dgm:pt>
    <dgm:pt modelId="{AC26AD9A-104C-CA44-B137-660C12FB6132}" type="parTrans" cxnId="{4EA87E89-228A-864F-B244-CE5CFF7C0DC2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37E0F001-556F-6142-AE5F-2FD5C85740D2}" type="sibTrans" cxnId="{4EA87E89-228A-864F-B244-CE5CFF7C0DC2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58E72FDF-1A70-1B43-9336-CA0D438D7E7E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Complex Events</a:t>
          </a:r>
        </a:p>
      </dgm:t>
    </dgm:pt>
    <dgm:pt modelId="{B69004E6-5290-9D41-ACF4-1FD1CC78364A}" type="parTrans" cxnId="{E9725C9F-1B84-0946-A772-901761F526F2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663BEEE5-4CE0-7C48-AEC4-6B6EE86D8D7C}" type="sibTrans" cxnId="{E9725C9F-1B84-0946-A772-901761F526F2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DC85129D-9743-9B49-841B-92C708BFB190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Un-censoring</a:t>
          </a:r>
        </a:p>
      </dgm:t>
    </dgm:pt>
    <dgm:pt modelId="{0D3C6055-646A-694D-A900-4FE70DE3FA0C}" type="parTrans" cxnId="{D4CBB651-BCAE-C74A-AABE-05E96FCEFF0A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5E731BF8-2396-2245-ABC1-5511A7BBA660}" type="sibTrans" cxnId="{D4CBB651-BCAE-C74A-AABE-05E96FCEFF0A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1120EB7E-FF4C-864A-BFF6-45ECAF5C2C84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Calibration</a:t>
          </a:r>
        </a:p>
      </dgm:t>
    </dgm:pt>
    <dgm:pt modelId="{E53264A6-1D79-E54E-93EB-E42BCC9726F7}" type="parTrans" cxnId="{AB8D98C6-9602-FC48-8F7E-B4DD83FB5400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5489BB8A-94FD-BA47-A469-AA3D35258C24}" type="sibTrans" cxnId="{AB8D98C6-9602-FC48-8F7E-B4DD83FB5400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7B9B1A2B-A673-984B-9304-AA337E724816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Competing Risks</a:t>
          </a:r>
        </a:p>
      </dgm:t>
    </dgm:pt>
    <dgm:pt modelId="{C152FEE7-67C6-6749-B5B3-02CA2203CFA6}" type="parTrans" cxnId="{80626B1F-77E2-4244-A2FC-6C114AB742AB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A8235B98-4477-4A41-BCDA-CC99EFA1132C}" type="sibTrans" cxnId="{80626B1F-77E2-4244-A2FC-6C114AB742AB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E271F1FF-EA62-5248-BB2F-65F5F56857F1}">
      <dgm:prSet phldrT="[Text]" custT="1"/>
      <dgm:spPr/>
      <dgm:t>
        <a:bodyPr/>
        <a:lstStyle/>
        <a:p>
          <a:r>
            <a:rPr lang="en-GB" sz="800" dirty="0">
              <a:latin typeface="Cambria" panose="02040503050406030204" pitchFamily="18" charset="0"/>
            </a:rPr>
            <a:t>Recurrent Events</a:t>
          </a:r>
        </a:p>
      </dgm:t>
    </dgm:pt>
    <dgm:pt modelId="{CF595DA5-7D91-FF4E-B434-1A3F16605669}" type="parTrans" cxnId="{3C31FE0C-FD5F-E94B-A175-9EE26004710D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22DFCA5E-32B6-0341-8FAC-A587624F2DFE}" type="sibTrans" cxnId="{3C31FE0C-FD5F-E94B-A175-9EE26004710D}">
      <dgm:prSet/>
      <dgm:spPr/>
      <dgm:t>
        <a:bodyPr/>
        <a:lstStyle/>
        <a:p>
          <a:endParaRPr lang="en-GB" sz="1800">
            <a:latin typeface="Cambria" panose="02040503050406030204" pitchFamily="18" charset="0"/>
          </a:endParaRPr>
        </a:p>
      </dgm:t>
    </dgm:pt>
    <dgm:pt modelId="{A4A87ED7-95B0-C34A-A1C3-708E4059B53E}" type="pres">
      <dgm:prSet presAssocID="{28F2934B-1744-0742-9D67-FE33C1F31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620433-E0FB-654F-AAE8-D7EF6150429C}" type="pres">
      <dgm:prSet presAssocID="{ADE93969-9020-D048-B45D-A2E55B86C1D9}" presName="hierRoot1" presStyleCnt="0">
        <dgm:presLayoutVars>
          <dgm:hierBranch val="hang"/>
        </dgm:presLayoutVars>
      </dgm:prSet>
      <dgm:spPr/>
    </dgm:pt>
    <dgm:pt modelId="{32B802B0-B198-FD44-AD2C-014EA819ACFE}" type="pres">
      <dgm:prSet presAssocID="{ADE93969-9020-D048-B45D-A2E55B86C1D9}" presName="rootComposite1" presStyleCnt="0"/>
      <dgm:spPr/>
    </dgm:pt>
    <dgm:pt modelId="{09F13294-2010-014B-938D-D33EF2FFAF46}" type="pres">
      <dgm:prSet presAssocID="{ADE93969-9020-D048-B45D-A2E55B86C1D9}" presName="rootText1" presStyleLbl="node0" presStyleIdx="0" presStyleCnt="1" custScaleX="519159" custScaleY="504105" custLinFactY="-37984" custLinFactNeighborX="-38246" custLinFactNeighborY="-100000">
        <dgm:presLayoutVars>
          <dgm:chPref val="3"/>
        </dgm:presLayoutVars>
      </dgm:prSet>
      <dgm:spPr/>
    </dgm:pt>
    <dgm:pt modelId="{6CBAAD5A-76E6-3B48-9232-BADD88476D62}" type="pres">
      <dgm:prSet presAssocID="{ADE93969-9020-D048-B45D-A2E55B86C1D9}" presName="rootConnector1" presStyleLbl="node1" presStyleIdx="0" presStyleCnt="0"/>
      <dgm:spPr/>
    </dgm:pt>
    <dgm:pt modelId="{65BD1F83-AE28-664D-8351-E8759CE981E1}" type="pres">
      <dgm:prSet presAssocID="{ADE93969-9020-D048-B45D-A2E55B86C1D9}" presName="hierChild2" presStyleCnt="0"/>
      <dgm:spPr/>
    </dgm:pt>
    <dgm:pt modelId="{4CB445C2-170A-6B41-9E04-6ADA5D773173}" type="pres">
      <dgm:prSet presAssocID="{B38F9B67-AE12-9C43-8A03-9D18A7DB44F3}" presName="Name48" presStyleLbl="parChTrans1D2" presStyleIdx="0" presStyleCnt="5"/>
      <dgm:spPr/>
    </dgm:pt>
    <dgm:pt modelId="{4ADEDD74-E161-5344-BEDE-CD7F97DC71D2}" type="pres">
      <dgm:prSet presAssocID="{93694491-BF3D-0742-80C7-4E0990D5A1F9}" presName="hierRoot2" presStyleCnt="0">
        <dgm:presLayoutVars>
          <dgm:hierBranch val="init"/>
        </dgm:presLayoutVars>
      </dgm:prSet>
      <dgm:spPr/>
    </dgm:pt>
    <dgm:pt modelId="{9CA81E3F-0A92-5D45-9427-E75C5E803ECC}" type="pres">
      <dgm:prSet presAssocID="{93694491-BF3D-0742-80C7-4E0990D5A1F9}" presName="rootComposite" presStyleCnt="0"/>
      <dgm:spPr/>
    </dgm:pt>
    <dgm:pt modelId="{7BD02D22-FCB2-A04F-9D40-F80111B2EEEC}" type="pres">
      <dgm:prSet presAssocID="{93694491-BF3D-0742-80C7-4E0990D5A1F9}" presName="rootText" presStyleLbl="node2" presStyleIdx="0" presStyleCnt="5" custScaleX="379749" custScaleY="379749" custLinFactX="262707" custLinFactY="178024" custLinFactNeighborX="300000" custLinFactNeighborY="200000">
        <dgm:presLayoutVars>
          <dgm:chPref val="3"/>
        </dgm:presLayoutVars>
      </dgm:prSet>
      <dgm:spPr/>
    </dgm:pt>
    <dgm:pt modelId="{547F58D2-C348-4448-9676-3AB3ABBD1FFB}" type="pres">
      <dgm:prSet presAssocID="{93694491-BF3D-0742-80C7-4E0990D5A1F9}" presName="rootConnector" presStyleLbl="node2" presStyleIdx="0" presStyleCnt="5"/>
      <dgm:spPr/>
    </dgm:pt>
    <dgm:pt modelId="{96FF6A47-8A67-8A4D-86D2-20F6183FC278}" type="pres">
      <dgm:prSet presAssocID="{93694491-BF3D-0742-80C7-4E0990D5A1F9}" presName="hierChild4" presStyleCnt="0"/>
      <dgm:spPr/>
    </dgm:pt>
    <dgm:pt modelId="{452A7BF7-BC75-144B-98CB-1095E6EF2A19}" type="pres">
      <dgm:prSet presAssocID="{624AE678-D30E-4349-A33C-A24ABB355B48}" presName="Name37" presStyleLbl="parChTrans1D3" presStyleIdx="0" presStyleCnt="15"/>
      <dgm:spPr/>
    </dgm:pt>
    <dgm:pt modelId="{B5E4BB7E-E88B-054A-ABE3-339DB488E166}" type="pres">
      <dgm:prSet presAssocID="{D0A8B289-1DED-4A48-AFED-FB6C0E7CD0D3}" presName="hierRoot2" presStyleCnt="0">
        <dgm:presLayoutVars>
          <dgm:hierBranch val="init"/>
        </dgm:presLayoutVars>
      </dgm:prSet>
      <dgm:spPr/>
    </dgm:pt>
    <dgm:pt modelId="{7B2B5507-731E-7C4A-9C1D-ED413DC70955}" type="pres">
      <dgm:prSet presAssocID="{D0A8B289-1DED-4A48-AFED-FB6C0E7CD0D3}" presName="rootComposite" presStyleCnt="0"/>
      <dgm:spPr/>
    </dgm:pt>
    <dgm:pt modelId="{A7CAAD05-FF89-B040-B5D5-EE9664D5B33F}" type="pres">
      <dgm:prSet presAssocID="{D0A8B289-1DED-4A48-AFED-FB6C0E7CD0D3}" presName="rootText" presStyleLbl="node3" presStyleIdx="0" presStyleCnt="15" custScaleX="345226" custScaleY="345226" custLinFactX="262707" custLinFactY="178024" custLinFactNeighborX="300000" custLinFactNeighborY="200000">
        <dgm:presLayoutVars>
          <dgm:chPref val="3"/>
        </dgm:presLayoutVars>
      </dgm:prSet>
      <dgm:spPr/>
    </dgm:pt>
    <dgm:pt modelId="{D54B023C-1C09-D34F-9AF9-B3631786135F}" type="pres">
      <dgm:prSet presAssocID="{D0A8B289-1DED-4A48-AFED-FB6C0E7CD0D3}" presName="rootConnector" presStyleLbl="node3" presStyleIdx="0" presStyleCnt="15"/>
      <dgm:spPr/>
    </dgm:pt>
    <dgm:pt modelId="{48362362-E47F-9247-8AB3-AC63D1C603E3}" type="pres">
      <dgm:prSet presAssocID="{D0A8B289-1DED-4A48-AFED-FB6C0E7CD0D3}" presName="hierChild4" presStyleCnt="0"/>
      <dgm:spPr/>
    </dgm:pt>
    <dgm:pt modelId="{274EB648-CB53-144D-9917-85BE3F2B3605}" type="pres">
      <dgm:prSet presAssocID="{D0A8B289-1DED-4A48-AFED-FB6C0E7CD0D3}" presName="hierChild5" presStyleCnt="0"/>
      <dgm:spPr/>
    </dgm:pt>
    <dgm:pt modelId="{767C5074-04E4-6449-AB67-BEFC57BB7879}" type="pres">
      <dgm:prSet presAssocID="{606A90D1-9E75-054D-BCF9-ECD4E73C5E61}" presName="Name37" presStyleLbl="parChTrans1D3" presStyleIdx="1" presStyleCnt="15"/>
      <dgm:spPr/>
    </dgm:pt>
    <dgm:pt modelId="{20B213E7-A44D-6B47-86D4-8700A7E2D61C}" type="pres">
      <dgm:prSet presAssocID="{BFB3D0B0-E88A-2546-804E-430A3F1C858E}" presName="hierRoot2" presStyleCnt="0">
        <dgm:presLayoutVars>
          <dgm:hierBranch val="init"/>
        </dgm:presLayoutVars>
      </dgm:prSet>
      <dgm:spPr/>
    </dgm:pt>
    <dgm:pt modelId="{4AFC4CE4-BAA6-7642-82EE-8F4681EEDA06}" type="pres">
      <dgm:prSet presAssocID="{BFB3D0B0-E88A-2546-804E-430A3F1C858E}" presName="rootComposite" presStyleCnt="0"/>
      <dgm:spPr/>
    </dgm:pt>
    <dgm:pt modelId="{97586138-FFCA-B441-98C8-5ED03482B611}" type="pres">
      <dgm:prSet presAssocID="{BFB3D0B0-E88A-2546-804E-430A3F1C858E}" presName="rootText" presStyleLbl="node3" presStyleIdx="1" presStyleCnt="15" custScaleX="345226" custScaleY="345226" custLinFactX="262707" custLinFactY="178024" custLinFactNeighborX="300000" custLinFactNeighborY="200000">
        <dgm:presLayoutVars>
          <dgm:chPref val="3"/>
        </dgm:presLayoutVars>
      </dgm:prSet>
      <dgm:spPr/>
    </dgm:pt>
    <dgm:pt modelId="{021ADA86-880D-D142-8F5E-F3BC08213D42}" type="pres">
      <dgm:prSet presAssocID="{BFB3D0B0-E88A-2546-804E-430A3F1C858E}" presName="rootConnector" presStyleLbl="node3" presStyleIdx="1" presStyleCnt="15"/>
      <dgm:spPr/>
    </dgm:pt>
    <dgm:pt modelId="{4E5F8FED-E639-DA4D-BEE1-A30C3B6FC5E6}" type="pres">
      <dgm:prSet presAssocID="{BFB3D0B0-E88A-2546-804E-430A3F1C858E}" presName="hierChild4" presStyleCnt="0"/>
      <dgm:spPr/>
    </dgm:pt>
    <dgm:pt modelId="{531401A9-EA53-B04E-888A-5C50DC4D82FB}" type="pres">
      <dgm:prSet presAssocID="{BFB3D0B0-E88A-2546-804E-430A3F1C858E}" presName="hierChild5" presStyleCnt="0"/>
      <dgm:spPr/>
    </dgm:pt>
    <dgm:pt modelId="{C0A2F747-8AB8-7E4C-9B5A-3C32CF14DA78}" type="pres">
      <dgm:prSet presAssocID="{60D4D83B-DD83-8B4E-9F1D-3C97986C0BC1}" presName="Name37" presStyleLbl="parChTrans1D3" presStyleIdx="2" presStyleCnt="15"/>
      <dgm:spPr/>
    </dgm:pt>
    <dgm:pt modelId="{90401D6D-7F6E-6A43-BE33-4E2C76B724FE}" type="pres">
      <dgm:prSet presAssocID="{B9287372-BB7A-7949-B9DC-8E24950AF424}" presName="hierRoot2" presStyleCnt="0">
        <dgm:presLayoutVars>
          <dgm:hierBranch val="init"/>
        </dgm:presLayoutVars>
      </dgm:prSet>
      <dgm:spPr/>
    </dgm:pt>
    <dgm:pt modelId="{2AB62296-D7BF-A64C-8ED2-E59404EA02D1}" type="pres">
      <dgm:prSet presAssocID="{B9287372-BB7A-7949-B9DC-8E24950AF424}" presName="rootComposite" presStyleCnt="0"/>
      <dgm:spPr/>
    </dgm:pt>
    <dgm:pt modelId="{12220AD0-9C2C-7B41-A7FF-D922D6AAC487}" type="pres">
      <dgm:prSet presAssocID="{B9287372-BB7A-7949-B9DC-8E24950AF424}" presName="rootText" presStyleLbl="node3" presStyleIdx="2" presStyleCnt="15" custScaleX="345226" custScaleY="345226" custLinFactX="262707" custLinFactY="178024" custLinFactNeighborX="300000" custLinFactNeighborY="200000">
        <dgm:presLayoutVars>
          <dgm:chPref val="3"/>
        </dgm:presLayoutVars>
      </dgm:prSet>
      <dgm:spPr/>
    </dgm:pt>
    <dgm:pt modelId="{1E3CF467-E04F-9141-8329-9E2D30151ABC}" type="pres">
      <dgm:prSet presAssocID="{B9287372-BB7A-7949-B9DC-8E24950AF424}" presName="rootConnector" presStyleLbl="node3" presStyleIdx="2" presStyleCnt="15"/>
      <dgm:spPr/>
    </dgm:pt>
    <dgm:pt modelId="{F55FADC3-7AAC-3E48-A078-05B5D334CDD5}" type="pres">
      <dgm:prSet presAssocID="{B9287372-BB7A-7949-B9DC-8E24950AF424}" presName="hierChild4" presStyleCnt="0"/>
      <dgm:spPr/>
    </dgm:pt>
    <dgm:pt modelId="{4313BD96-7AEB-E947-8865-324AA689C32C}" type="pres">
      <dgm:prSet presAssocID="{B9287372-BB7A-7949-B9DC-8E24950AF424}" presName="hierChild5" presStyleCnt="0"/>
      <dgm:spPr/>
    </dgm:pt>
    <dgm:pt modelId="{33EA6C2E-C6B3-B044-9F3E-9DA6AC143FC2}" type="pres">
      <dgm:prSet presAssocID="{93694491-BF3D-0742-80C7-4E0990D5A1F9}" presName="hierChild5" presStyleCnt="0"/>
      <dgm:spPr/>
    </dgm:pt>
    <dgm:pt modelId="{FCA91544-AC93-D243-A1DC-0B87EB36B4EA}" type="pres">
      <dgm:prSet presAssocID="{FAF86A50-8666-3848-85EA-98594148D7C5}" presName="Name48" presStyleLbl="parChTrans1D2" presStyleIdx="1" presStyleCnt="5"/>
      <dgm:spPr/>
    </dgm:pt>
    <dgm:pt modelId="{7520FACE-4CEC-CF4D-A531-88BED3C794FA}" type="pres">
      <dgm:prSet presAssocID="{FCD90C9A-102A-2848-B12D-B6814EBC521A}" presName="hierRoot2" presStyleCnt="0">
        <dgm:presLayoutVars>
          <dgm:hierBranch val="init"/>
        </dgm:presLayoutVars>
      </dgm:prSet>
      <dgm:spPr/>
    </dgm:pt>
    <dgm:pt modelId="{3A81406A-EAED-D840-8262-D3BF171FE6F9}" type="pres">
      <dgm:prSet presAssocID="{FCD90C9A-102A-2848-B12D-B6814EBC521A}" presName="rootComposite" presStyleCnt="0"/>
      <dgm:spPr/>
    </dgm:pt>
    <dgm:pt modelId="{7241473E-5BB3-B744-88C1-340FFF95EB71}" type="pres">
      <dgm:prSet presAssocID="{FCD90C9A-102A-2848-B12D-B6814EBC521A}" presName="rootText" presStyleLbl="node2" presStyleIdx="1" presStyleCnt="5" custScaleX="345226" custScaleY="345226">
        <dgm:presLayoutVars>
          <dgm:chPref val="3"/>
        </dgm:presLayoutVars>
      </dgm:prSet>
      <dgm:spPr/>
    </dgm:pt>
    <dgm:pt modelId="{8DDC27FE-267B-6946-86E9-EB9B41CB5859}" type="pres">
      <dgm:prSet presAssocID="{FCD90C9A-102A-2848-B12D-B6814EBC521A}" presName="rootConnector" presStyleLbl="node2" presStyleIdx="1" presStyleCnt="5"/>
      <dgm:spPr/>
    </dgm:pt>
    <dgm:pt modelId="{4F67767E-53CF-7549-9587-A3E5A4AAEFC1}" type="pres">
      <dgm:prSet presAssocID="{FCD90C9A-102A-2848-B12D-B6814EBC521A}" presName="hierChild4" presStyleCnt="0"/>
      <dgm:spPr/>
    </dgm:pt>
    <dgm:pt modelId="{4A6F9CFA-A45F-084A-A05A-BE42F0241C58}" type="pres">
      <dgm:prSet presAssocID="{A48F2BC1-CA10-1A48-8F2F-2AE75636C827}" presName="Name37" presStyleLbl="parChTrans1D3" presStyleIdx="3" presStyleCnt="15"/>
      <dgm:spPr/>
    </dgm:pt>
    <dgm:pt modelId="{BAB5F52F-47EE-394E-BF4B-FA3A552E910E}" type="pres">
      <dgm:prSet presAssocID="{D246BC32-1BE5-7F45-AE71-AFD5F0FCC561}" presName="hierRoot2" presStyleCnt="0">
        <dgm:presLayoutVars>
          <dgm:hierBranch val="init"/>
        </dgm:presLayoutVars>
      </dgm:prSet>
      <dgm:spPr/>
    </dgm:pt>
    <dgm:pt modelId="{BE2B824B-CC03-1743-857A-4CDBE827F741}" type="pres">
      <dgm:prSet presAssocID="{D246BC32-1BE5-7F45-AE71-AFD5F0FCC561}" presName="rootComposite" presStyleCnt="0"/>
      <dgm:spPr/>
    </dgm:pt>
    <dgm:pt modelId="{38E11907-4980-A746-A477-3183588C7D5F}" type="pres">
      <dgm:prSet presAssocID="{D246BC32-1BE5-7F45-AE71-AFD5F0FCC561}" presName="rootText" presStyleLbl="node3" presStyleIdx="3" presStyleCnt="15" custScaleX="345226" custScaleY="345226">
        <dgm:presLayoutVars>
          <dgm:chPref val="3"/>
        </dgm:presLayoutVars>
      </dgm:prSet>
      <dgm:spPr/>
    </dgm:pt>
    <dgm:pt modelId="{C4181395-9F65-2043-8CC9-1A527ACA4260}" type="pres">
      <dgm:prSet presAssocID="{D246BC32-1BE5-7F45-AE71-AFD5F0FCC561}" presName="rootConnector" presStyleLbl="node3" presStyleIdx="3" presStyleCnt="15"/>
      <dgm:spPr/>
    </dgm:pt>
    <dgm:pt modelId="{42167A72-4FCD-244E-8BD1-70D8615A37CC}" type="pres">
      <dgm:prSet presAssocID="{D246BC32-1BE5-7F45-AE71-AFD5F0FCC561}" presName="hierChild4" presStyleCnt="0"/>
      <dgm:spPr/>
    </dgm:pt>
    <dgm:pt modelId="{B24B2255-2ED6-B541-8CA2-005827A4B262}" type="pres">
      <dgm:prSet presAssocID="{6C497087-AECA-1D46-8F0D-1E97585BDC23}" presName="Name37" presStyleLbl="parChTrans1D4" presStyleIdx="0" presStyleCnt="24"/>
      <dgm:spPr/>
    </dgm:pt>
    <dgm:pt modelId="{A4C1C9C2-DADA-6F46-937A-421BED5B41E4}" type="pres">
      <dgm:prSet presAssocID="{871AAEA6-488F-2542-86AB-4DD2EF1C1548}" presName="hierRoot2" presStyleCnt="0">
        <dgm:presLayoutVars>
          <dgm:hierBranch val="init"/>
        </dgm:presLayoutVars>
      </dgm:prSet>
      <dgm:spPr/>
    </dgm:pt>
    <dgm:pt modelId="{381713AA-1308-CA44-8C8E-CEBA0509D486}" type="pres">
      <dgm:prSet presAssocID="{871AAEA6-488F-2542-86AB-4DD2EF1C1548}" presName="rootComposite" presStyleCnt="0"/>
      <dgm:spPr/>
    </dgm:pt>
    <dgm:pt modelId="{3D0446F8-3AE2-D64F-9CB5-C8C6EFD9E5C7}" type="pres">
      <dgm:prSet presAssocID="{871AAEA6-488F-2542-86AB-4DD2EF1C1548}" presName="rootText" presStyleLbl="node4" presStyleIdx="0" presStyleCnt="24" custScaleX="345226" custScaleY="345226" custLinFactY="80346" custLinFactNeighborX="12882" custLinFactNeighborY="100000">
        <dgm:presLayoutVars>
          <dgm:chPref val="3"/>
        </dgm:presLayoutVars>
      </dgm:prSet>
      <dgm:spPr/>
    </dgm:pt>
    <dgm:pt modelId="{56420A64-BDA5-2E45-B991-B04A1DBAAF9B}" type="pres">
      <dgm:prSet presAssocID="{871AAEA6-488F-2542-86AB-4DD2EF1C1548}" presName="rootConnector" presStyleLbl="node4" presStyleIdx="0" presStyleCnt="24"/>
      <dgm:spPr/>
    </dgm:pt>
    <dgm:pt modelId="{27C24B0D-DAAA-C248-BE5C-C2930AB9E696}" type="pres">
      <dgm:prSet presAssocID="{871AAEA6-488F-2542-86AB-4DD2EF1C1548}" presName="hierChild4" presStyleCnt="0"/>
      <dgm:spPr/>
    </dgm:pt>
    <dgm:pt modelId="{0CD7C605-5194-D348-B592-591952193A4D}" type="pres">
      <dgm:prSet presAssocID="{871AAEA6-488F-2542-86AB-4DD2EF1C1548}" presName="hierChild5" presStyleCnt="0"/>
      <dgm:spPr/>
    </dgm:pt>
    <dgm:pt modelId="{2C18E6CB-15C3-0E4C-A9DA-E1E7A8DC479D}" type="pres">
      <dgm:prSet presAssocID="{E965757B-DA14-9348-AA50-721752740B91}" presName="Name37" presStyleLbl="parChTrans1D4" presStyleIdx="1" presStyleCnt="24"/>
      <dgm:spPr/>
    </dgm:pt>
    <dgm:pt modelId="{3FCEBE00-B97D-DC4F-9BF9-50F9CD1B328B}" type="pres">
      <dgm:prSet presAssocID="{B45287F0-D851-344E-82DB-CF4CA3DB69B7}" presName="hierRoot2" presStyleCnt="0">
        <dgm:presLayoutVars>
          <dgm:hierBranch val="init"/>
        </dgm:presLayoutVars>
      </dgm:prSet>
      <dgm:spPr/>
    </dgm:pt>
    <dgm:pt modelId="{E9AD1680-254E-864B-B6A9-E32D4D93FE5F}" type="pres">
      <dgm:prSet presAssocID="{B45287F0-D851-344E-82DB-CF4CA3DB69B7}" presName="rootComposite" presStyleCnt="0"/>
      <dgm:spPr/>
    </dgm:pt>
    <dgm:pt modelId="{98C54BFC-24EB-BA42-BCD1-1B0591D045AC}" type="pres">
      <dgm:prSet presAssocID="{B45287F0-D851-344E-82DB-CF4CA3DB69B7}" presName="rootText" presStyleLbl="node4" presStyleIdx="1" presStyleCnt="24" custScaleX="345226" custScaleY="345226" custLinFactY="80346" custLinFactNeighborX="51528" custLinFactNeighborY="100000">
        <dgm:presLayoutVars>
          <dgm:chPref val="3"/>
        </dgm:presLayoutVars>
      </dgm:prSet>
      <dgm:spPr/>
    </dgm:pt>
    <dgm:pt modelId="{B6EF98FE-2AD4-9942-B66A-C041529C76B2}" type="pres">
      <dgm:prSet presAssocID="{B45287F0-D851-344E-82DB-CF4CA3DB69B7}" presName="rootConnector" presStyleLbl="node4" presStyleIdx="1" presStyleCnt="24"/>
      <dgm:spPr/>
    </dgm:pt>
    <dgm:pt modelId="{A8E7B7BC-36C1-5B4A-8742-CA593B8557D9}" type="pres">
      <dgm:prSet presAssocID="{B45287F0-D851-344E-82DB-CF4CA3DB69B7}" presName="hierChild4" presStyleCnt="0"/>
      <dgm:spPr/>
    </dgm:pt>
    <dgm:pt modelId="{A39DBB06-9E8F-9647-B029-D11AFF123B66}" type="pres">
      <dgm:prSet presAssocID="{868537BF-EA70-7D4F-84F3-AFAAB06AE76A}" presName="Name37" presStyleLbl="parChTrans1D4" presStyleIdx="2" presStyleCnt="24"/>
      <dgm:spPr/>
    </dgm:pt>
    <dgm:pt modelId="{C628E6A0-A330-A646-9DCD-BA00246F4C11}" type="pres">
      <dgm:prSet presAssocID="{9887AF5C-AFB0-EF44-9F1A-47B03F917A35}" presName="hierRoot2" presStyleCnt="0">
        <dgm:presLayoutVars>
          <dgm:hierBranch val="init"/>
        </dgm:presLayoutVars>
      </dgm:prSet>
      <dgm:spPr/>
    </dgm:pt>
    <dgm:pt modelId="{CCFEBEF9-0D2D-8842-AD3E-2B069E147C4F}" type="pres">
      <dgm:prSet presAssocID="{9887AF5C-AFB0-EF44-9F1A-47B03F917A35}" presName="rootComposite" presStyleCnt="0"/>
      <dgm:spPr/>
    </dgm:pt>
    <dgm:pt modelId="{1A859B05-50F5-E74A-BF31-4DD6C4B305E8}" type="pres">
      <dgm:prSet presAssocID="{9887AF5C-AFB0-EF44-9F1A-47B03F917A35}" presName="rootText" presStyleLbl="node4" presStyleIdx="2" presStyleCnt="24" custScaleX="345226" custScaleY="345226" custLinFactY="80346" custLinFactNeighborX="96615" custLinFactNeighborY="100000">
        <dgm:presLayoutVars>
          <dgm:chPref val="3"/>
        </dgm:presLayoutVars>
      </dgm:prSet>
      <dgm:spPr/>
    </dgm:pt>
    <dgm:pt modelId="{9300550E-3D30-BF42-992D-D6D97EB12917}" type="pres">
      <dgm:prSet presAssocID="{9887AF5C-AFB0-EF44-9F1A-47B03F917A35}" presName="rootConnector" presStyleLbl="node4" presStyleIdx="2" presStyleCnt="24"/>
      <dgm:spPr/>
    </dgm:pt>
    <dgm:pt modelId="{4FCC2FAE-B2F8-CA4C-876C-D25E94B10905}" type="pres">
      <dgm:prSet presAssocID="{9887AF5C-AFB0-EF44-9F1A-47B03F917A35}" presName="hierChild4" presStyleCnt="0"/>
      <dgm:spPr/>
    </dgm:pt>
    <dgm:pt modelId="{0115114B-196C-9E4E-945A-B49CAC9568BE}" type="pres">
      <dgm:prSet presAssocID="{9887AF5C-AFB0-EF44-9F1A-47B03F917A35}" presName="hierChild5" presStyleCnt="0"/>
      <dgm:spPr/>
    </dgm:pt>
    <dgm:pt modelId="{B8281133-A157-1E49-A671-AB19091199D2}" type="pres">
      <dgm:prSet presAssocID="{44DFB772-FC0A-1347-BFA4-7734250AE10C}" presName="Name37" presStyleLbl="parChTrans1D4" presStyleIdx="3" presStyleCnt="24"/>
      <dgm:spPr/>
    </dgm:pt>
    <dgm:pt modelId="{D1D3B16E-5851-2B45-9730-587BA940399A}" type="pres">
      <dgm:prSet presAssocID="{912D2C22-85ED-6249-B47B-6E0E52CC8586}" presName="hierRoot2" presStyleCnt="0">
        <dgm:presLayoutVars>
          <dgm:hierBranch val="init"/>
        </dgm:presLayoutVars>
      </dgm:prSet>
      <dgm:spPr/>
    </dgm:pt>
    <dgm:pt modelId="{F23F076A-969F-5242-9BD6-81CA994429C1}" type="pres">
      <dgm:prSet presAssocID="{912D2C22-85ED-6249-B47B-6E0E52CC8586}" presName="rootComposite" presStyleCnt="0"/>
      <dgm:spPr/>
    </dgm:pt>
    <dgm:pt modelId="{D3CDBF39-E14B-7B47-8DCF-75F59CE16D73}" type="pres">
      <dgm:prSet presAssocID="{912D2C22-85ED-6249-B47B-6E0E52CC8586}" presName="rootText" presStyleLbl="node4" presStyleIdx="3" presStyleCnt="24" custScaleX="345226" custScaleY="345226" custLinFactY="80346" custLinFactNeighborX="96615" custLinFactNeighborY="100000">
        <dgm:presLayoutVars>
          <dgm:chPref val="3"/>
        </dgm:presLayoutVars>
      </dgm:prSet>
      <dgm:spPr/>
    </dgm:pt>
    <dgm:pt modelId="{84556959-06DE-2846-9B3A-24CC7760814F}" type="pres">
      <dgm:prSet presAssocID="{912D2C22-85ED-6249-B47B-6E0E52CC8586}" presName="rootConnector" presStyleLbl="node4" presStyleIdx="3" presStyleCnt="24"/>
      <dgm:spPr/>
    </dgm:pt>
    <dgm:pt modelId="{738A0314-358E-7448-B9C6-D625EAAA670A}" type="pres">
      <dgm:prSet presAssocID="{912D2C22-85ED-6249-B47B-6E0E52CC8586}" presName="hierChild4" presStyleCnt="0"/>
      <dgm:spPr/>
    </dgm:pt>
    <dgm:pt modelId="{8036B567-37BD-564F-8426-4C04DEF8D957}" type="pres">
      <dgm:prSet presAssocID="{912D2C22-85ED-6249-B47B-6E0E52CC8586}" presName="hierChild5" presStyleCnt="0"/>
      <dgm:spPr/>
    </dgm:pt>
    <dgm:pt modelId="{456683F8-1B65-8A41-8C9D-D384B1DEF302}" type="pres">
      <dgm:prSet presAssocID="{E81D2907-CA62-774A-AB4E-6AB85F0415A7}" presName="Name37" presStyleLbl="parChTrans1D4" presStyleIdx="4" presStyleCnt="24"/>
      <dgm:spPr/>
    </dgm:pt>
    <dgm:pt modelId="{8995D114-29DF-B041-9D56-F998F8692EE7}" type="pres">
      <dgm:prSet presAssocID="{BCFDBDF9-F2D9-5743-A322-12B9AA71F6A8}" presName="hierRoot2" presStyleCnt="0">
        <dgm:presLayoutVars>
          <dgm:hierBranch val="init"/>
        </dgm:presLayoutVars>
      </dgm:prSet>
      <dgm:spPr/>
    </dgm:pt>
    <dgm:pt modelId="{B4C2DBB6-6A61-0F49-9F3F-7A6CF04FC8B7}" type="pres">
      <dgm:prSet presAssocID="{BCFDBDF9-F2D9-5743-A322-12B9AA71F6A8}" presName="rootComposite" presStyleCnt="0"/>
      <dgm:spPr/>
    </dgm:pt>
    <dgm:pt modelId="{91DC3A63-63DB-D149-BE5E-2738B89318C4}" type="pres">
      <dgm:prSet presAssocID="{BCFDBDF9-F2D9-5743-A322-12B9AA71F6A8}" presName="rootText" presStyleLbl="node4" presStyleIdx="4" presStyleCnt="24" custScaleX="345226" custScaleY="345226" custLinFactY="80346" custLinFactNeighborX="96615" custLinFactNeighborY="100000">
        <dgm:presLayoutVars>
          <dgm:chPref val="3"/>
        </dgm:presLayoutVars>
      </dgm:prSet>
      <dgm:spPr/>
    </dgm:pt>
    <dgm:pt modelId="{EAD3F064-4DF6-1347-B11A-DDFA2B721F52}" type="pres">
      <dgm:prSet presAssocID="{BCFDBDF9-F2D9-5743-A322-12B9AA71F6A8}" presName="rootConnector" presStyleLbl="node4" presStyleIdx="4" presStyleCnt="24"/>
      <dgm:spPr/>
    </dgm:pt>
    <dgm:pt modelId="{295ED891-BFF9-FF4D-87DB-807DC9FEEC10}" type="pres">
      <dgm:prSet presAssocID="{BCFDBDF9-F2D9-5743-A322-12B9AA71F6A8}" presName="hierChild4" presStyleCnt="0"/>
      <dgm:spPr/>
    </dgm:pt>
    <dgm:pt modelId="{6ED1F241-CBD1-2245-A9CE-A3DDABE52A92}" type="pres">
      <dgm:prSet presAssocID="{BCFDBDF9-F2D9-5743-A322-12B9AA71F6A8}" presName="hierChild5" presStyleCnt="0"/>
      <dgm:spPr/>
    </dgm:pt>
    <dgm:pt modelId="{ED472C3E-9B22-D147-ACA2-F278F906A0EB}" type="pres">
      <dgm:prSet presAssocID="{D6F71572-9599-7441-811F-28CC2BFB2F99}" presName="Name37" presStyleLbl="parChTrans1D4" presStyleIdx="5" presStyleCnt="24"/>
      <dgm:spPr/>
    </dgm:pt>
    <dgm:pt modelId="{F178993B-C4FB-CE4E-9B6D-71F8F387BDC4}" type="pres">
      <dgm:prSet presAssocID="{FB15AAF7-A288-B540-850B-AD7AF054BE3A}" presName="hierRoot2" presStyleCnt="0">
        <dgm:presLayoutVars>
          <dgm:hierBranch val="init"/>
        </dgm:presLayoutVars>
      </dgm:prSet>
      <dgm:spPr/>
    </dgm:pt>
    <dgm:pt modelId="{992F04E9-66AC-9E44-A102-2B8F0E59401A}" type="pres">
      <dgm:prSet presAssocID="{FB15AAF7-A288-B540-850B-AD7AF054BE3A}" presName="rootComposite" presStyleCnt="0"/>
      <dgm:spPr/>
    </dgm:pt>
    <dgm:pt modelId="{B04EEB22-FD22-3046-A758-19E1938ADEDA}" type="pres">
      <dgm:prSet presAssocID="{FB15AAF7-A288-B540-850B-AD7AF054BE3A}" presName="rootText" presStyleLbl="node4" presStyleIdx="5" presStyleCnt="24" custScaleX="345226" custScaleY="345226" custLinFactY="80346" custLinFactNeighborX="96615" custLinFactNeighborY="100000">
        <dgm:presLayoutVars>
          <dgm:chPref val="3"/>
        </dgm:presLayoutVars>
      </dgm:prSet>
      <dgm:spPr/>
    </dgm:pt>
    <dgm:pt modelId="{5363E534-7357-F74F-8362-81C40402D524}" type="pres">
      <dgm:prSet presAssocID="{FB15AAF7-A288-B540-850B-AD7AF054BE3A}" presName="rootConnector" presStyleLbl="node4" presStyleIdx="5" presStyleCnt="24"/>
      <dgm:spPr/>
    </dgm:pt>
    <dgm:pt modelId="{A21B66B6-2DDA-E04D-BBE3-DF23A95CB99F}" type="pres">
      <dgm:prSet presAssocID="{FB15AAF7-A288-B540-850B-AD7AF054BE3A}" presName="hierChild4" presStyleCnt="0"/>
      <dgm:spPr/>
    </dgm:pt>
    <dgm:pt modelId="{648065B7-E341-614C-B966-D460EBA90E61}" type="pres">
      <dgm:prSet presAssocID="{FB15AAF7-A288-B540-850B-AD7AF054BE3A}" presName="hierChild5" presStyleCnt="0"/>
      <dgm:spPr/>
    </dgm:pt>
    <dgm:pt modelId="{8B2BCE22-C706-DF43-BBC2-9E863C9A9269}" type="pres">
      <dgm:prSet presAssocID="{B45287F0-D851-344E-82DB-CF4CA3DB69B7}" presName="hierChild5" presStyleCnt="0"/>
      <dgm:spPr/>
    </dgm:pt>
    <dgm:pt modelId="{FDE03514-C466-CC48-92CA-3976DA8F42CD}" type="pres">
      <dgm:prSet presAssocID="{C36581B1-49DF-AD47-830A-DCE680762D15}" presName="Name37" presStyleLbl="parChTrans1D4" presStyleIdx="6" presStyleCnt="24"/>
      <dgm:spPr/>
    </dgm:pt>
    <dgm:pt modelId="{1EA92AE7-E130-B340-BE6B-DB5DDE578945}" type="pres">
      <dgm:prSet presAssocID="{195F554D-82FD-5644-8481-DD39A987B003}" presName="hierRoot2" presStyleCnt="0">
        <dgm:presLayoutVars>
          <dgm:hierBranch val="init"/>
        </dgm:presLayoutVars>
      </dgm:prSet>
      <dgm:spPr/>
    </dgm:pt>
    <dgm:pt modelId="{D44D8874-EC15-6C4F-BDE1-A38E43DD01E9}" type="pres">
      <dgm:prSet presAssocID="{195F554D-82FD-5644-8481-DD39A987B003}" presName="rootComposite" presStyleCnt="0"/>
      <dgm:spPr/>
    </dgm:pt>
    <dgm:pt modelId="{12B21AA0-FFDE-6644-9920-32F3AB4F9794}" type="pres">
      <dgm:prSet presAssocID="{195F554D-82FD-5644-8481-DD39A987B003}" presName="rootText" presStyleLbl="node4" presStyleIdx="6" presStyleCnt="24" custScaleX="452017" custScaleY="445458" custLinFactX="9497" custLinFactY="80346" custLinFactNeighborX="100000" custLinFactNeighborY="100000">
        <dgm:presLayoutVars>
          <dgm:chPref val="3"/>
        </dgm:presLayoutVars>
      </dgm:prSet>
      <dgm:spPr/>
    </dgm:pt>
    <dgm:pt modelId="{9357B2CB-4E79-C34F-9F4B-2FC2039A7812}" type="pres">
      <dgm:prSet presAssocID="{195F554D-82FD-5644-8481-DD39A987B003}" presName="rootConnector" presStyleLbl="node4" presStyleIdx="6" presStyleCnt="24"/>
      <dgm:spPr/>
    </dgm:pt>
    <dgm:pt modelId="{D03017FA-9E5E-8E4A-A2AD-9648705FEBC2}" type="pres">
      <dgm:prSet presAssocID="{195F554D-82FD-5644-8481-DD39A987B003}" presName="hierChild4" presStyleCnt="0"/>
      <dgm:spPr/>
    </dgm:pt>
    <dgm:pt modelId="{2522CD75-0C98-2046-8E2E-D539DAF04D88}" type="pres">
      <dgm:prSet presAssocID="{195F554D-82FD-5644-8481-DD39A987B003}" presName="hierChild5" presStyleCnt="0"/>
      <dgm:spPr/>
    </dgm:pt>
    <dgm:pt modelId="{0F05A128-116B-064E-A5BA-894589A9DF41}" type="pres">
      <dgm:prSet presAssocID="{9AE86ADF-BCED-9E45-8527-28715D10A05F}" presName="Name37" presStyleLbl="parChTrans1D4" presStyleIdx="7" presStyleCnt="24"/>
      <dgm:spPr/>
    </dgm:pt>
    <dgm:pt modelId="{14F116A6-50F7-F24E-8F07-F5E065503AD3}" type="pres">
      <dgm:prSet presAssocID="{42603047-F0B5-144E-B3A7-BCE906CF7025}" presName="hierRoot2" presStyleCnt="0">
        <dgm:presLayoutVars>
          <dgm:hierBranch val="init"/>
        </dgm:presLayoutVars>
      </dgm:prSet>
      <dgm:spPr/>
    </dgm:pt>
    <dgm:pt modelId="{43673045-417F-B04F-8B39-29AE09883798}" type="pres">
      <dgm:prSet presAssocID="{42603047-F0B5-144E-B3A7-BCE906CF7025}" presName="rootComposite" presStyleCnt="0"/>
      <dgm:spPr/>
    </dgm:pt>
    <dgm:pt modelId="{7324B29E-EEE5-664A-85A0-54DD8F94958D}" type="pres">
      <dgm:prSet presAssocID="{42603047-F0B5-144E-B3A7-BCE906CF7025}" presName="rootText" presStyleLbl="node4" presStyleIdx="7" presStyleCnt="24" custScaleX="345226" custScaleY="345226" custLinFactX="67458" custLinFactY="80344" custLinFactNeighborX="100000" custLinFactNeighborY="100000">
        <dgm:presLayoutVars>
          <dgm:chPref val="3"/>
        </dgm:presLayoutVars>
      </dgm:prSet>
      <dgm:spPr/>
    </dgm:pt>
    <dgm:pt modelId="{57310CF9-E525-0945-807F-7FED012B7D13}" type="pres">
      <dgm:prSet presAssocID="{42603047-F0B5-144E-B3A7-BCE906CF7025}" presName="rootConnector" presStyleLbl="node4" presStyleIdx="7" presStyleCnt="24"/>
      <dgm:spPr/>
    </dgm:pt>
    <dgm:pt modelId="{885C693F-C964-D94E-A6BF-042EC5A5626D}" type="pres">
      <dgm:prSet presAssocID="{42603047-F0B5-144E-B3A7-BCE906CF7025}" presName="hierChild4" presStyleCnt="0"/>
      <dgm:spPr/>
    </dgm:pt>
    <dgm:pt modelId="{8E1C6DB8-72CE-AA4A-BD77-7F51FE37A90D}" type="pres">
      <dgm:prSet presAssocID="{42603047-F0B5-144E-B3A7-BCE906CF7025}" presName="hierChild5" presStyleCnt="0"/>
      <dgm:spPr/>
    </dgm:pt>
    <dgm:pt modelId="{7D581C21-7A32-F24C-AE46-23286FB721C0}" type="pres">
      <dgm:prSet presAssocID="{D246BC32-1BE5-7F45-AE71-AFD5F0FCC561}" presName="hierChild5" presStyleCnt="0"/>
      <dgm:spPr/>
    </dgm:pt>
    <dgm:pt modelId="{96FC9315-43F5-4745-9FE0-31DF9AE19356}" type="pres">
      <dgm:prSet presAssocID="{FCD90C9A-102A-2848-B12D-B6814EBC521A}" presName="hierChild5" presStyleCnt="0"/>
      <dgm:spPr/>
    </dgm:pt>
    <dgm:pt modelId="{6E32DD6B-8E7F-6641-8C7B-BC4A1ADCF08A}" type="pres">
      <dgm:prSet presAssocID="{3D378C1D-A394-E344-8441-E95580BE1D39}" presName="Name48" presStyleLbl="parChTrans1D2" presStyleIdx="2" presStyleCnt="5"/>
      <dgm:spPr/>
    </dgm:pt>
    <dgm:pt modelId="{46EB56BB-E22C-BE44-A53D-E3439A104990}" type="pres">
      <dgm:prSet presAssocID="{D433B73F-84FE-D642-A8B0-EE1698CCF4A8}" presName="hierRoot2" presStyleCnt="0">
        <dgm:presLayoutVars>
          <dgm:hierBranch val="init"/>
        </dgm:presLayoutVars>
      </dgm:prSet>
      <dgm:spPr/>
    </dgm:pt>
    <dgm:pt modelId="{1A1D4E5A-FED3-2D45-8399-BD3592F30007}" type="pres">
      <dgm:prSet presAssocID="{D433B73F-84FE-D642-A8B0-EE1698CCF4A8}" presName="rootComposite" presStyleCnt="0"/>
      <dgm:spPr/>
    </dgm:pt>
    <dgm:pt modelId="{03A59E41-1CCF-304A-AD42-2FAA13742BF8}" type="pres">
      <dgm:prSet presAssocID="{D433B73F-84FE-D642-A8B0-EE1698CCF4A8}" presName="rootText" presStyleLbl="node2" presStyleIdx="2" presStyleCnt="5" custScaleX="345226" custScaleY="345226" custLinFactX="-485459" custLinFactY="-49952" custLinFactNeighborX="-500000" custLinFactNeighborY="-100000">
        <dgm:presLayoutVars>
          <dgm:chPref val="3"/>
        </dgm:presLayoutVars>
      </dgm:prSet>
      <dgm:spPr/>
    </dgm:pt>
    <dgm:pt modelId="{B9EAAEF3-B4DE-E646-8533-1659F4EA4449}" type="pres">
      <dgm:prSet presAssocID="{D433B73F-84FE-D642-A8B0-EE1698CCF4A8}" presName="rootConnector" presStyleLbl="node2" presStyleIdx="2" presStyleCnt="5"/>
      <dgm:spPr/>
    </dgm:pt>
    <dgm:pt modelId="{39EDA8C4-1B5F-1744-A3A7-BEC1E4A171BB}" type="pres">
      <dgm:prSet presAssocID="{D433B73F-84FE-D642-A8B0-EE1698CCF4A8}" presName="hierChild4" presStyleCnt="0"/>
      <dgm:spPr/>
    </dgm:pt>
    <dgm:pt modelId="{F69BB4E3-E70E-004F-98EA-F15CE051CBB8}" type="pres">
      <dgm:prSet presAssocID="{E3618C8B-A11F-AF4C-A377-2B270262815C}" presName="Name37" presStyleLbl="parChTrans1D3" presStyleIdx="4" presStyleCnt="15"/>
      <dgm:spPr/>
    </dgm:pt>
    <dgm:pt modelId="{E986D476-14AF-FC49-B60B-6FE22585FD29}" type="pres">
      <dgm:prSet presAssocID="{E2B5E5BB-31A4-3B42-BC5E-AE48AFB41290}" presName="hierRoot2" presStyleCnt="0">
        <dgm:presLayoutVars>
          <dgm:hierBranch val="init"/>
        </dgm:presLayoutVars>
      </dgm:prSet>
      <dgm:spPr/>
    </dgm:pt>
    <dgm:pt modelId="{415B26D0-DB53-9943-B9DF-16801DEE08C5}" type="pres">
      <dgm:prSet presAssocID="{E2B5E5BB-31A4-3B42-BC5E-AE48AFB41290}" presName="rootComposite" presStyleCnt="0"/>
      <dgm:spPr/>
    </dgm:pt>
    <dgm:pt modelId="{11060A41-CDA7-7C43-8963-549B5F788DF4}" type="pres">
      <dgm:prSet presAssocID="{E2B5E5BB-31A4-3B42-BC5E-AE48AFB41290}" presName="rootText" presStyleLbl="node3" presStyleIdx="4" presStyleCnt="15" custScaleX="576539" custScaleY="325934" custLinFactX="-533599" custLinFactNeighborX="-600000">
        <dgm:presLayoutVars>
          <dgm:chPref val="3"/>
        </dgm:presLayoutVars>
      </dgm:prSet>
      <dgm:spPr/>
    </dgm:pt>
    <dgm:pt modelId="{C8E9B8F2-D2FE-8A42-BC20-50933B65DF02}" type="pres">
      <dgm:prSet presAssocID="{E2B5E5BB-31A4-3B42-BC5E-AE48AFB41290}" presName="rootConnector" presStyleLbl="node3" presStyleIdx="4" presStyleCnt="15"/>
      <dgm:spPr/>
    </dgm:pt>
    <dgm:pt modelId="{FB7F56DE-88B6-974B-A53F-D336CCC15E6D}" type="pres">
      <dgm:prSet presAssocID="{E2B5E5BB-31A4-3B42-BC5E-AE48AFB41290}" presName="hierChild4" presStyleCnt="0"/>
      <dgm:spPr/>
    </dgm:pt>
    <dgm:pt modelId="{1855919D-BEC6-DA45-842D-9447FDE1AC2A}" type="pres">
      <dgm:prSet presAssocID="{293C263D-4EE0-6A45-B28B-C0C7AA6A5F33}" presName="Name37" presStyleLbl="parChTrans1D4" presStyleIdx="8" presStyleCnt="24"/>
      <dgm:spPr/>
    </dgm:pt>
    <dgm:pt modelId="{5541388E-51F7-2949-A096-C956D5F42718}" type="pres">
      <dgm:prSet presAssocID="{7D3A0EF9-7CFC-6547-89AD-7330B8AAC027}" presName="hierRoot2" presStyleCnt="0">
        <dgm:presLayoutVars>
          <dgm:hierBranch val="init"/>
        </dgm:presLayoutVars>
      </dgm:prSet>
      <dgm:spPr/>
    </dgm:pt>
    <dgm:pt modelId="{F421786F-4F09-B942-9D9E-0DCC1EE74D11}" type="pres">
      <dgm:prSet presAssocID="{7D3A0EF9-7CFC-6547-89AD-7330B8AAC027}" presName="rootComposite" presStyleCnt="0"/>
      <dgm:spPr/>
    </dgm:pt>
    <dgm:pt modelId="{83B141BF-EF82-2A4B-B850-3E0064F0F872}" type="pres">
      <dgm:prSet presAssocID="{7D3A0EF9-7CFC-6547-89AD-7330B8AAC027}" presName="rootText" presStyleLbl="node4" presStyleIdx="8" presStyleCnt="24" custScaleX="345226" custScaleY="345226" custLinFactX="-533599" custLinFactY="54583" custLinFactNeighborX="-600000" custLinFactNeighborY="100000">
        <dgm:presLayoutVars>
          <dgm:chPref val="3"/>
        </dgm:presLayoutVars>
      </dgm:prSet>
      <dgm:spPr/>
    </dgm:pt>
    <dgm:pt modelId="{16ADDC05-817A-284D-942E-162FAA978337}" type="pres">
      <dgm:prSet presAssocID="{7D3A0EF9-7CFC-6547-89AD-7330B8AAC027}" presName="rootConnector" presStyleLbl="node4" presStyleIdx="8" presStyleCnt="24"/>
      <dgm:spPr/>
    </dgm:pt>
    <dgm:pt modelId="{F572E108-4363-964F-A707-F8B82463BBC6}" type="pres">
      <dgm:prSet presAssocID="{7D3A0EF9-7CFC-6547-89AD-7330B8AAC027}" presName="hierChild4" presStyleCnt="0"/>
      <dgm:spPr/>
    </dgm:pt>
    <dgm:pt modelId="{2D9A321C-2E30-8443-A9BB-4B213991E9EC}" type="pres">
      <dgm:prSet presAssocID="{7D3A0EF9-7CFC-6547-89AD-7330B8AAC027}" presName="hierChild5" presStyleCnt="0"/>
      <dgm:spPr/>
    </dgm:pt>
    <dgm:pt modelId="{DD217214-D052-B440-B656-B3210B12DCDD}" type="pres">
      <dgm:prSet presAssocID="{A67B4145-8584-F746-8232-32FF0541705A}" presName="Name37" presStyleLbl="parChTrans1D4" presStyleIdx="9" presStyleCnt="24"/>
      <dgm:spPr/>
    </dgm:pt>
    <dgm:pt modelId="{DC4D90C5-1195-6A4C-AEC2-62A020445B71}" type="pres">
      <dgm:prSet presAssocID="{29625CCB-7580-574E-8FDC-214DDDFD1D11}" presName="hierRoot2" presStyleCnt="0">
        <dgm:presLayoutVars>
          <dgm:hierBranch val="init"/>
        </dgm:presLayoutVars>
      </dgm:prSet>
      <dgm:spPr/>
    </dgm:pt>
    <dgm:pt modelId="{B624EF73-39FC-C440-A567-2DFAFDE66B6D}" type="pres">
      <dgm:prSet presAssocID="{29625CCB-7580-574E-8FDC-214DDDFD1D11}" presName="rootComposite" presStyleCnt="0"/>
      <dgm:spPr/>
    </dgm:pt>
    <dgm:pt modelId="{AB476E2A-32C3-D041-819F-CFEC7EDF554D}" type="pres">
      <dgm:prSet presAssocID="{29625CCB-7580-574E-8FDC-214DDDFD1D11}" presName="rootText" presStyleLbl="node4" presStyleIdx="9" presStyleCnt="24" custScaleX="345226" custScaleY="345226" custLinFactX="-533599" custLinFactY="54583" custLinFactNeighborX="-600000" custLinFactNeighborY="100000">
        <dgm:presLayoutVars>
          <dgm:chPref val="3"/>
        </dgm:presLayoutVars>
      </dgm:prSet>
      <dgm:spPr/>
    </dgm:pt>
    <dgm:pt modelId="{EEBAB745-BE29-DD46-9BD1-6B038C146C87}" type="pres">
      <dgm:prSet presAssocID="{29625CCB-7580-574E-8FDC-214DDDFD1D11}" presName="rootConnector" presStyleLbl="node4" presStyleIdx="9" presStyleCnt="24"/>
      <dgm:spPr/>
    </dgm:pt>
    <dgm:pt modelId="{0C322BEE-BC78-AE41-8286-D05692E58A80}" type="pres">
      <dgm:prSet presAssocID="{29625CCB-7580-574E-8FDC-214DDDFD1D11}" presName="hierChild4" presStyleCnt="0"/>
      <dgm:spPr/>
    </dgm:pt>
    <dgm:pt modelId="{37EB84FD-D3FA-9B42-927E-FC6801A8DE29}" type="pres">
      <dgm:prSet presAssocID="{29625CCB-7580-574E-8FDC-214DDDFD1D11}" presName="hierChild5" presStyleCnt="0"/>
      <dgm:spPr/>
    </dgm:pt>
    <dgm:pt modelId="{587A542A-5013-7241-A76A-CF02D1E837A2}" type="pres">
      <dgm:prSet presAssocID="{46CE0CDF-4B49-A14F-9A8B-505332DBF8A7}" presName="Name37" presStyleLbl="parChTrans1D4" presStyleIdx="10" presStyleCnt="24"/>
      <dgm:spPr/>
    </dgm:pt>
    <dgm:pt modelId="{F6D6068B-1FA7-6041-AFF7-F7063D64AC65}" type="pres">
      <dgm:prSet presAssocID="{2068DEC7-AD4A-C841-903A-8DDE11030DC2}" presName="hierRoot2" presStyleCnt="0">
        <dgm:presLayoutVars>
          <dgm:hierBranch val="init"/>
        </dgm:presLayoutVars>
      </dgm:prSet>
      <dgm:spPr/>
    </dgm:pt>
    <dgm:pt modelId="{103DD7AB-691C-D848-A3AD-E20D4E2CC17C}" type="pres">
      <dgm:prSet presAssocID="{2068DEC7-AD4A-C841-903A-8DDE11030DC2}" presName="rootComposite" presStyleCnt="0"/>
      <dgm:spPr/>
    </dgm:pt>
    <dgm:pt modelId="{6C82AFFB-2CD9-D64A-BDB5-A7C42E9546CB}" type="pres">
      <dgm:prSet presAssocID="{2068DEC7-AD4A-C841-903A-8DDE11030DC2}" presName="rootText" presStyleLbl="node4" presStyleIdx="10" presStyleCnt="24" custScaleX="345226" custScaleY="345226" custLinFactX="-533599" custLinFactY="54583" custLinFactNeighborX="-600000" custLinFactNeighborY="100000">
        <dgm:presLayoutVars>
          <dgm:chPref val="3"/>
        </dgm:presLayoutVars>
      </dgm:prSet>
      <dgm:spPr/>
    </dgm:pt>
    <dgm:pt modelId="{09BA0CFE-8459-F147-BFE1-DC50586BA471}" type="pres">
      <dgm:prSet presAssocID="{2068DEC7-AD4A-C841-903A-8DDE11030DC2}" presName="rootConnector" presStyleLbl="node4" presStyleIdx="10" presStyleCnt="24"/>
      <dgm:spPr/>
    </dgm:pt>
    <dgm:pt modelId="{71A34473-7514-2141-8A34-E25A485B904B}" type="pres">
      <dgm:prSet presAssocID="{2068DEC7-AD4A-C841-903A-8DDE11030DC2}" presName="hierChild4" presStyleCnt="0"/>
      <dgm:spPr/>
    </dgm:pt>
    <dgm:pt modelId="{97492587-4352-2248-AAAD-26C11ABCBE0E}" type="pres">
      <dgm:prSet presAssocID="{468D1334-C97A-314E-A06A-07EBBF3811DE}" presName="Name37" presStyleLbl="parChTrans1D4" presStyleIdx="11" presStyleCnt="24"/>
      <dgm:spPr/>
    </dgm:pt>
    <dgm:pt modelId="{7EFEDC88-3AC7-2C44-98A6-63B2DFA9FC2E}" type="pres">
      <dgm:prSet presAssocID="{23775979-F809-8B40-BB46-4A1CBC0343AE}" presName="hierRoot2" presStyleCnt="0">
        <dgm:presLayoutVars>
          <dgm:hierBranch val="init"/>
        </dgm:presLayoutVars>
      </dgm:prSet>
      <dgm:spPr/>
    </dgm:pt>
    <dgm:pt modelId="{0006CF61-C504-CA40-B309-6EE501C74C28}" type="pres">
      <dgm:prSet presAssocID="{23775979-F809-8B40-BB46-4A1CBC0343AE}" presName="rootComposite" presStyleCnt="0"/>
      <dgm:spPr/>
    </dgm:pt>
    <dgm:pt modelId="{236A86AE-4826-1F43-A008-770AA384EE75}" type="pres">
      <dgm:prSet presAssocID="{23775979-F809-8B40-BB46-4A1CBC0343AE}" presName="rootText" presStyleLbl="node4" presStyleIdx="11" presStyleCnt="24" custScaleX="476416" custScaleY="470799" custLinFactX="-533599" custLinFactY="54583" custLinFactNeighborX="-600000" custLinFactNeighborY="100000">
        <dgm:presLayoutVars>
          <dgm:chPref val="3"/>
        </dgm:presLayoutVars>
      </dgm:prSet>
      <dgm:spPr/>
    </dgm:pt>
    <dgm:pt modelId="{30E8ED92-025F-8549-9FC7-273C34D08B64}" type="pres">
      <dgm:prSet presAssocID="{23775979-F809-8B40-BB46-4A1CBC0343AE}" presName="rootConnector" presStyleLbl="node4" presStyleIdx="11" presStyleCnt="24"/>
      <dgm:spPr/>
    </dgm:pt>
    <dgm:pt modelId="{5CA7507C-693C-BE49-A99C-827DA08AEA7F}" type="pres">
      <dgm:prSet presAssocID="{23775979-F809-8B40-BB46-4A1CBC0343AE}" presName="hierChild4" presStyleCnt="0"/>
      <dgm:spPr/>
    </dgm:pt>
    <dgm:pt modelId="{DB1C5082-2D18-4242-A532-C0B555E42170}" type="pres">
      <dgm:prSet presAssocID="{23775979-F809-8B40-BB46-4A1CBC0343AE}" presName="hierChild5" presStyleCnt="0"/>
      <dgm:spPr/>
    </dgm:pt>
    <dgm:pt modelId="{59A2D50E-7C91-7143-97B6-9AB3D8CFB837}" type="pres">
      <dgm:prSet presAssocID="{4D0FAE2F-E275-7F42-9941-79DC7863FF34}" presName="Name37" presStyleLbl="parChTrans1D4" presStyleIdx="12" presStyleCnt="24"/>
      <dgm:spPr/>
    </dgm:pt>
    <dgm:pt modelId="{7D41B726-75CC-4243-9D80-FFBC285EF6CE}" type="pres">
      <dgm:prSet presAssocID="{550FA0FA-4BD4-6049-94D9-863C7C80FC38}" presName="hierRoot2" presStyleCnt="0">
        <dgm:presLayoutVars>
          <dgm:hierBranch val="init"/>
        </dgm:presLayoutVars>
      </dgm:prSet>
      <dgm:spPr/>
    </dgm:pt>
    <dgm:pt modelId="{49E01546-0CBE-724D-B5E0-E74A939CCD8A}" type="pres">
      <dgm:prSet presAssocID="{550FA0FA-4BD4-6049-94D9-863C7C80FC38}" presName="rootComposite" presStyleCnt="0"/>
      <dgm:spPr/>
    </dgm:pt>
    <dgm:pt modelId="{F315CA5C-5ABF-6C43-B11C-8B6F755DE091}" type="pres">
      <dgm:prSet presAssocID="{550FA0FA-4BD4-6049-94D9-863C7C80FC38}" presName="rootText" presStyleLbl="node4" presStyleIdx="12" presStyleCnt="24" custScaleX="515061" custScaleY="384334" custLinFactX="-533599" custLinFactY="54583" custLinFactNeighborX="-600000" custLinFactNeighborY="100000">
        <dgm:presLayoutVars>
          <dgm:chPref val="3"/>
        </dgm:presLayoutVars>
      </dgm:prSet>
      <dgm:spPr/>
    </dgm:pt>
    <dgm:pt modelId="{8950F96A-1515-5547-8FF1-169E8992B966}" type="pres">
      <dgm:prSet presAssocID="{550FA0FA-4BD4-6049-94D9-863C7C80FC38}" presName="rootConnector" presStyleLbl="node4" presStyleIdx="12" presStyleCnt="24"/>
      <dgm:spPr/>
    </dgm:pt>
    <dgm:pt modelId="{4B336149-2100-6E49-9146-1A114033D2CE}" type="pres">
      <dgm:prSet presAssocID="{550FA0FA-4BD4-6049-94D9-863C7C80FC38}" presName="hierChild4" presStyleCnt="0"/>
      <dgm:spPr/>
    </dgm:pt>
    <dgm:pt modelId="{04A079B6-DA2F-2A48-A765-7DAECA1E8A5D}" type="pres">
      <dgm:prSet presAssocID="{550FA0FA-4BD4-6049-94D9-863C7C80FC38}" presName="hierChild5" presStyleCnt="0"/>
      <dgm:spPr/>
    </dgm:pt>
    <dgm:pt modelId="{3AFF330C-53F7-104F-9538-DBA9650A5AB7}" type="pres">
      <dgm:prSet presAssocID="{2068DEC7-AD4A-C841-903A-8DDE11030DC2}" presName="hierChild5" presStyleCnt="0"/>
      <dgm:spPr/>
    </dgm:pt>
    <dgm:pt modelId="{674390A0-98D5-F54B-ABE3-D1B8EC504B05}" type="pres">
      <dgm:prSet presAssocID="{E2B5E5BB-31A4-3B42-BC5E-AE48AFB41290}" presName="hierChild5" presStyleCnt="0"/>
      <dgm:spPr/>
    </dgm:pt>
    <dgm:pt modelId="{00ED6C29-EF21-B040-9793-B57877C27B7F}" type="pres">
      <dgm:prSet presAssocID="{924E0FFE-25C3-CA46-B5EC-9E5BAE10EFAE}" presName="Name37" presStyleLbl="parChTrans1D3" presStyleIdx="5" presStyleCnt="15"/>
      <dgm:spPr/>
    </dgm:pt>
    <dgm:pt modelId="{D169E172-0B5E-2E4D-BE57-53B1FB7D4592}" type="pres">
      <dgm:prSet presAssocID="{F0A15AFF-F12E-0E45-A7CC-5E708092CC5B}" presName="hierRoot2" presStyleCnt="0">
        <dgm:presLayoutVars>
          <dgm:hierBranch val="init"/>
        </dgm:presLayoutVars>
      </dgm:prSet>
      <dgm:spPr/>
    </dgm:pt>
    <dgm:pt modelId="{5F255575-60B6-704B-A787-5E83E7D98036}" type="pres">
      <dgm:prSet presAssocID="{F0A15AFF-F12E-0E45-A7CC-5E708092CC5B}" presName="rootComposite" presStyleCnt="0"/>
      <dgm:spPr/>
    </dgm:pt>
    <dgm:pt modelId="{F96812E1-F29D-DC4C-AEB1-51F1C42356B3}" type="pres">
      <dgm:prSet presAssocID="{F0A15AFF-F12E-0E45-A7CC-5E708092CC5B}" presName="rootText" presStyleLbl="node3" presStyleIdx="5" presStyleCnt="15" custScaleX="428017" custScaleY="532041" custLinFactX="-533599" custLinFactNeighborX="-600000">
        <dgm:presLayoutVars>
          <dgm:chPref val="3"/>
        </dgm:presLayoutVars>
      </dgm:prSet>
      <dgm:spPr/>
    </dgm:pt>
    <dgm:pt modelId="{64F93C60-7B95-7749-ACEA-1814DCA25119}" type="pres">
      <dgm:prSet presAssocID="{F0A15AFF-F12E-0E45-A7CC-5E708092CC5B}" presName="rootConnector" presStyleLbl="node3" presStyleIdx="5" presStyleCnt="15"/>
      <dgm:spPr/>
    </dgm:pt>
    <dgm:pt modelId="{D5E6D451-C6D4-5747-84A8-10F72B3A5C79}" type="pres">
      <dgm:prSet presAssocID="{F0A15AFF-F12E-0E45-A7CC-5E708092CC5B}" presName="hierChild4" presStyleCnt="0"/>
      <dgm:spPr/>
    </dgm:pt>
    <dgm:pt modelId="{2A9A10E5-BA88-E64A-B928-F445BE1F4BEB}" type="pres">
      <dgm:prSet presAssocID="{F0A15AFF-F12E-0E45-A7CC-5E708092CC5B}" presName="hierChild5" presStyleCnt="0"/>
      <dgm:spPr/>
    </dgm:pt>
    <dgm:pt modelId="{B2F1E724-22E8-404E-801B-2D36278C60D8}" type="pres">
      <dgm:prSet presAssocID="{D433B73F-84FE-D642-A8B0-EE1698CCF4A8}" presName="hierChild5" presStyleCnt="0"/>
      <dgm:spPr/>
    </dgm:pt>
    <dgm:pt modelId="{A07C8C55-BBD2-6540-B3EA-ED311B117FE7}" type="pres">
      <dgm:prSet presAssocID="{3774B344-8EC1-8B46-A08A-BB71B87BAA0F}" presName="Name48" presStyleLbl="parChTrans1D2" presStyleIdx="3" presStyleCnt="5"/>
      <dgm:spPr/>
    </dgm:pt>
    <dgm:pt modelId="{803138A6-74C2-8644-92A3-7B2E849C2431}" type="pres">
      <dgm:prSet presAssocID="{CE67E77D-02DA-8F4C-9A22-94E686F26F8B}" presName="hierRoot2" presStyleCnt="0">
        <dgm:presLayoutVars>
          <dgm:hierBranch val="init"/>
        </dgm:presLayoutVars>
      </dgm:prSet>
      <dgm:spPr/>
    </dgm:pt>
    <dgm:pt modelId="{A8E39748-1645-1A44-80B3-D021A2DEFB44}" type="pres">
      <dgm:prSet presAssocID="{CE67E77D-02DA-8F4C-9A22-94E686F26F8B}" presName="rootComposite" presStyleCnt="0"/>
      <dgm:spPr/>
    </dgm:pt>
    <dgm:pt modelId="{C25A51FC-B688-B043-ABF9-831BBE915FF9}" type="pres">
      <dgm:prSet presAssocID="{CE67E77D-02DA-8F4C-9A22-94E686F26F8B}" presName="rootText" presStyleLbl="node2" presStyleIdx="3" presStyleCnt="5" custScaleX="418891" custScaleY="427530" custLinFactY="114758" custLinFactNeighborY="200000">
        <dgm:presLayoutVars>
          <dgm:chPref val="3"/>
        </dgm:presLayoutVars>
      </dgm:prSet>
      <dgm:spPr/>
    </dgm:pt>
    <dgm:pt modelId="{123F8018-A0BC-EB41-9D6F-E1F74FEEE90A}" type="pres">
      <dgm:prSet presAssocID="{CE67E77D-02DA-8F4C-9A22-94E686F26F8B}" presName="rootConnector" presStyleLbl="node2" presStyleIdx="3" presStyleCnt="5"/>
      <dgm:spPr/>
    </dgm:pt>
    <dgm:pt modelId="{E3290B11-B15B-AF47-A589-669226648BA6}" type="pres">
      <dgm:prSet presAssocID="{CE67E77D-02DA-8F4C-9A22-94E686F26F8B}" presName="hierChild4" presStyleCnt="0"/>
      <dgm:spPr/>
    </dgm:pt>
    <dgm:pt modelId="{74F5C5DB-FF4A-9A4D-9C9E-2866A64C25AE}" type="pres">
      <dgm:prSet presAssocID="{E703ADF8-C7D1-F047-AA19-8E474CA15895}" presName="Name37" presStyleLbl="parChTrans1D3" presStyleIdx="6" presStyleCnt="15"/>
      <dgm:spPr/>
    </dgm:pt>
    <dgm:pt modelId="{BBCB6ECB-BC7A-A442-B833-2FF5E18B0EB7}" type="pres">
      <dgm:prSet presAssocID="{DB658F6F-1F9A-2443-8986-9C4564DA4DD5}" presName="hierRoot2" presStyleCnt="0">
        <dgm:presLayoutVars>
          <dgm:hierBranch val="init"/>
        </dgm:presLayoutVars>
      </dgm:prSet>
      <dgm:spPr/>
    </dgm:pt>
    <dgm:pt modelId="{DECB925D-FE2F-8843-BAE5-F231DC7CF326}" type="pres">
      <dgm:prSet presAssocID="{DB658F6F-1F9A-2443-8986-9C4564DA4DD5}" presName="rootComposite" presStyleCnt="0"/>
      <dgm:spPr/>
    </dgm:pt>
    <dgm:pt modelId="{998C628B-4B4C-2845-BCF1-8C2601BDC52C}" type="pres">
      <dgm:prSet presAssocID="{DB658F6F-1F9A-2443-8986-9C4564DA4DD5}" presName="rootText" presStyleLbl="node3" presStyleIdx="6" presStyleCnt="15" custScaleX="403473" custScaleY="333885" custLinFactY="179168" custLinFactNeighborY="200000">
        <dgm:presLayoutVars>
          <dgm:chPref val="3"/>
        </dgm:presLayoutVars>
      </dgm:prSet>
      <dgm:spPr/>
    </dgm:pt>
    <dgm:pt modelId="{8C00BDD0-012A-A540-AE6A-529B7842F053}" type="pres">
      <dgm:prSet presAssocID="{DB658F6F-1F9A-2443-8986-9C4564DA4DD5}" presName="rootConnector" presStyleLbl="node3" presStyleIdx="6" presStyleCnt="15"/>
      <dgm:spPr/>
    </dgm:pt>
    <dgm:pt modelId="{ADCD208E-757C-AA48-AB7B-D81E50DB50C7}" type="pres">
      <dgm:prSet presAssocID="{DB658F6F-1F9A-2443-8986-9C4564DA4DD5}" presName="hierChild4" presStyleCnt="0"/>
      <dgm:spPr/>
    </dgm:pt>
    <dgm:pt modelId="{5FFDBEB9-4B0D-D74B-980B-513B0B4980D1}" type="pres">
      <dgm:prSet presAssocID="{DB658F6F-1F9A-2443-8986-9C4564DA4DD5}" presName="hierChild5" presStyleCnt="0"/>
      <dgm:spPr/>
    </dgm:pt>
    <dgm:pt modelId="{48538246-244C-B340-A917-DB1B280E0D88}" type="pres">
      <dgm:prSet presAssocID="{E8DF368D-09EC-CA4C-AA77-62C43CFD54B2}" presName="Name37" presStyleLbl="parChTrans1D3" presStyleIdx="7" presStyleCnt="15"/>
      <dgm:spPr/>
    </dgm:pt>
    <dgm:pt modelId="{5688AE82-71A2-6A4B-922D-E0017CB2F55B}" type="pres">
      <dgm:prSet presAssocID="{79E5567D-E09F-8645-9E8D-EAEA026FE3F9}" presName="hierRoot2" presStyleCnt="0">
        <dgm:presLayoutVars>
          <dgm:hierBranch val="init"/>
        </dgm:presLayoutVars>
      </dgm:prSet>
      <dgm:spPr/>
    </dgm:pt>
    <dgm:pt modelId="{BB0B3877-29DE-8249-8BCB-38192CDD0B19}" type="pres">
      <dgm:prSet presAssocID="{79E5567D-E09F-8645-9E8D-EAEA026FE3F9}" presName="rootComposite" presStyleCnt="0"/>
      <dgm:spPr/>
    </dgm:pt>
    <dgm:pt modelId="{FD4F3ADC-6CC8-7346-934D-CEFB776B2120}" type="pres">
      <dgm:prSet presAssocID="{79E5567D-E09F-8645-9E8D-EAEA026FE3F9}" presName="rootText" presStyleLbl="node3" presStyleIdx="7" presStyleCnt="15" custScaleX="493548" custScaleY="359649" custLinFactY="179168" custLinFactNeighborY="200000">
        <dgm:presLayoutVars>
          <dgm:chPref val="3"/>
        </dgm:presLayoutVars>
      </dgm:prSet>
      <dgm:spPr/>
    </dgm:pt>
    <dgm:pt modelId="{0A3F4F6E-24CD-4040-B88C-A43E35AAFF5A}" type="pres">
      <dgm:prSet presAssocID="{79E5567D-E09F-8645-9E8D-EAEA026FE3F9}" presName="rootConnector" presStyleLbl="node3" presStyleIdx="7" presStyleCnt="15"/>
      <dgm:spPr/>
    </dgm:pt>
    <dgm:pt modelId="{05BB84C0-8CDF-B94D-A380-130E8C9F9D07}" type="pres">
      <dgm:prSet presAssocID="{79E5567D-E09F-8645-9E8D-EAEA026FE3F9}" presName="hierChild4" presStyleCnt="0"/>
      <dgm:spPr/>
    </dgm:pt>
    <dgm:pt modelId="{F5853258-63A7-FD4D-8D17-336C24948489}" type="pres">
      <dgm:prSet presAssocID="{170EC456-4F9D-2841-8909-C06638CBD8DB}" presName="Name37" presStyleLbl="parChTrans1D4" presStyleIdx="13" presStyleCnt="24"/>
      <dgm:spPr/>
    </dgm:pt>
    <dgm:pt modelId="{1E9B1E5B-B4A3-794A-B690-709934E02A0B}" type="pres">
      <dgm:prSet presAssocID="{87B2E8E1-A343-A84A-A246-C4D6D1757526}" presName="hierRoot2" presStyleCnt="0">
        <dgm:presLayoutVars>
          <dgm:hierBranch val="init"/>
        </dgm:presLayoutVars>
      </dgm:prSet>
      <dgm:spPr/>
    </dgm:pt>
    <dgm:pt modelId="{CC520807-B058-7A40-87AB-C5C3DA894484}" type="pres">
      <dgm:prSet presAssocID="{87B2E8E1-A343-A84A-A246-C4D6D1757526}" presName="rootComposite" presStyleCnt="0"/>
      <dgm:spPr/>
    </dgm:pt>
    <dgm:pt modelId="{F51D6948-0CB5-CF43-B3AE-AC1847A6E8E6}" type="pres">
      <dgm:prSet presAssocID="{87B2E8E1-A343-A84A-A246-C4D6D1757526}" presName="rootText" presStyleLbl="node4" presStyleIdx="13" presStyleCnt="24" custScaleX="345226" custScaleY="345226" custLinFactY="220867" custLinFactNeighborY="300000">
        <dgm:presLayoutVars>
          <dgm:chPref val="3"/>
        </dgm:presLayoutVars>
      </dgm:prSet>
      <dgm:spPr/>
    </dgm:pt>
    <dgm:pt modelId="{EB9E53CE-EDD5-9544-B74E-4592DB612D9E}" type="pres">
      <dgm:prSet presAssocID="{87B2E8E1-A343-A84A-A246-C4D6D1757526}" presName="rootConnector" presStyleLbl="node4" presStyleIdx="13" presStyleCnt="24"/>
      <dgm:spPr/>
    </dgm:pt>
    <dgm:pt modelId="{9AC2F5E9-BA9B-E04B-A30C-7FACEFB6FB16}" type="pres">
      <dgm:prSet presAssocID="{87B2E8E1-A343-A84A-A246-C4D6D1757526}" presName="hierChild4" presStyleCnt="0"/>
      <dgm:spPr/>
    </dgm:pt>
    <dgm:pt modelId="{BCE7B8E4-317B-8F4A-81B5-5116B136A987}" type="pres">
      <dgm:prSet presAssocID="{87B2E8E1-A343-A84A-A246-C4D6D1757526}" presName="hierChild5" presStyleCnt="0"/>
      <dgm:spPr/>
    </dgm:pt>
    <dgm:pt modelId="{95B6F126-D689-4F4A-B7A6-B06997819067}" type="pres">
      <dgm:prSet presAssocID="{D0054A28-A9AE-5F41-BEA1-D10CEC66E378}" presName="Name37" presStyleLbl="parChTrans1D4" presStyleIdx="14" presStyleCnt="24"/>
      <dgm:spPr/>
    </dgm:pt>
    <dgm:pt modelId="{AC328CB3-646B-F141-A083-9DF7D28E3D9B}" type="pres">
      <dgm:prSet presAssocID="{11A7DB70-BAAE-FC48-8E88-B5B0EA2134FC}" presName="hierRoot2" presStyleCnt="0">
        <dgm:presLayoutVars>
          <dgm:hierBranch val="init"/>
        </dgm:presLayoutVars>
      </dgm:prSet>
      <dgm:spPr/>
    </dgm:pt>
    <dgm:pt modelId="{ABD7D171-7851-B042-B450-9472BAF8C405}" type="pres">
      <dgm:prSet presAssocID="{11A7DB70-BAAE-FC48-8E88-B5B0EA2134FC}" presName="rootComposite" presStyleCnt="0"/>
      <dgm:spPr/>
    </dgm:pt>
    <dgm:pt modelId="{E12BECDB-8B83-C34B-80DD-2E4F43F66DBA}" type="pres">
      <dgm:prSet presAssocID="{11A7DB70-BAAE-FC48-8E88-B5B0EA2134FC}" presName="rootText" presStyleLbl="node4" presStyleIdx="14" presStyleCnt="24" custScaleX="345226" custScaleY="345226" custLinFactY="220867" custLinFactNeighborY="300000">
        <dgm:presLayoutVars>
          <dgm:chPref val="3"/>
        </dgm:presLayoutVars>
      </dgm:prSet>
      <dgm:spPr/>
    </dgm:pt>
    <dgm:pt modelId="{AEB9268D-55D2-5546-A090-FD1AF17B4678}" type="pres">
      <dgm:prSet presAssocID="{11A7DB70-BAAE-FC48-8E88-B5B0EA2134FC}" presName="rootConnector" presStyleLbl="node4" presStyleIdx="14" presStyleCnt="24"/>
      <dgm:spPr/>
    </dgm:pt>
    <dgm:pt modelId="{E4EE90B3-40FA-ED44-8381-FCAE25CE0661}" type="pres">
      <dgm:prSet presAssocID="{11A7DB70-BAAE-FC48-8E88-B5B0EA2134FC}" presName="hierChild4" presStyleCnt="0"/>
      <dgm:spPr/>
    </dgm:pt>
    <dgm:pt modelId="{FFBCC5E7-CF18-FA4C-8E5F-A332A3EF2F5E}" type="pres">
      <dgm:prSet presAssocID="{11A7DB70-BAAE-FC48-8E88-B5B0EA2134FC}" presName="hierChild5" presStyleCnt="0"/>
      <dgm:spPr/>
    </dgm:pt>
    <dgm:pt modelId="{F96E5BB4-D4B9-4740-BC00-54236D2A6764}" type="pres">
      <dgm:prSet presAssocID="{79E5567D-E09F-8645-9E8D-EAEA026FE3F9}" presName="hierChild5" presStyleCnt="0"/>
      <dgm:spPr/>
    </dgm:pt>
    <dgm:pt modelId="{A4F4628E-FDF7-BF47-8824-1F82AC25BA5D}" type="pres">
      <dgm:prSet presAssocID="{18B3139A-E180-254C-B883-11676FBF4480}" presName="Name37" presStyleLbl="parChTrans1D3" presStyleIdx="8" presStyleCnt="15"/>
      <dgm:spPr/>
    </dgm:pt>
    <dgm:pt modelId="{C0705F0A-E296-2E43-8EB9-0F24302D893D}" type="pres">
      <dgm:prSet presAssocID="{D92E85B9-5933-AE45-985A-8FE2B6E6D7C9}" presName="hierRoot2" presStyleCnt="0">
        <dgm:presLayoutVars>
          <dgm:hierBranch val="init"/>
        </dgm:presLayoutVars>
      </dgm:prSet>
      <dgm:spPr/>
    </dgm:pt>
    <dgm:pt modelId="{FA7F00F7-E8D7-1342-841E-F08849F405BE}" type="pres">
      <dgm:prSet presAssocID="{D92E85B9-5933-AE45-985A-8FE2B6E6D7C9}" presName="rootComposite" presStyleCnt="0"/>
      <dgm:spPr/>
    </dgm:pt>
    <dgm:pt modelId="{5D81D83B-5FF5-1F4A-8D64-8C0C2ABAC08F}" type="pres">
      <dgm:prSet presAssocID="{D92E85B9-5933-AE45-985A-8FE2B6E6D7C9}" presName="rootText" presStyleLbl="node3" presStyleIdx="8" presStyleCnt="15" custScaleX="398606" custScaleY="539994" custLinFactY="179168" custLinFactNeighborY="200000">
        <dgm:presLayoutVars>
          <dgm:chPref val="3"/>
        </dgm:presLayoutVars>
      </dgm:prSet>
      <dgm:spPr/>
    </dgm:pt>
    <dgm:pt modelId="{A2655FF3-9214-314D-9818-3686B28DE59F}" type="pres">
      <dgm:prSet presAssocID="{D92E85B9-5933-AE45-985A-8FE2B6E6D7C9}" presName="rootConnector" presStyleLbl="node3" presStyleIdx="8" presStyleCnt="15"/>
      <dgm:spPr/>
    </dgm:pt>
    <dgm:pt modelId="{ACF4F580-AE97-DA45-99C9-D9810AA0D4AE}" type="pres">
      <dgm:prSet presAssocID="{D92E85B9-5933-AE45-985A-8FE2B6E6D7C9}" presName="hierChild4" presStyleCnt="0"/>
      <dgm:spPr/>
    </dgm:pt>
    <dgm:pt modelId="{07447817-F3C8-3A43-BD4D-E977AE3585D3}" type="pres">
      <dgm:prSet presAssocID="{D92E85B9-5933-AE45-985A-8FE2B6E6D7C9}" presName="hierChild5" presStyleCnt="0"/>
      <dgm:spPr/>
    </dgm:pt>
    <dgm:pt modelId="{0142358E-8D3C-934A-873A-8EC3F3CB4628}" type="pres">
      <dgm:prSet presAssocID="{717B8711-90AE-F244-A9A9-6418A9AE2391}" presName="Name37" presStyleLbl="parChTrans1D3" presStyleIdx="9" presStyleCnt="15"/>
      <dgm:spPr/>
    </dgm:pt>
    <dgm:pt modelId="{38B28D92-7E6E-294D-850C-C535EE2538DA}" type="pres">
      <dgm:prSet presAssocID="{3A028F5A-5E7B-6641-8B23-8B5C188AC981}" presName="hierRoot2" presStyleCnt="0">
        <dgm:presLayoutVars>
          <dgm:hierBranch val="init"/>
        </dgm:presLayoutVars>
      </dgm:prSet>
      <dgm:spPr/>
    </dgm:pt>
    <dgm:pt modelId="{E0DD83FF-A06B-564A-ABE9-3689336A6A55}" type="pres">
      <dgm:prSet presAssocID="{3A028F5A-5E7B-6641-8B23-8B5C188AC981}" presName="rootComposite" presStyleCnt="0"/>
      <dgm:spPr/>
    </dgm:pt>
    <dgm:pt modelId="{DD78DA9F-FF15-A247-821A-AF3044D547ED}" type="pres">
      <dgm:prSet presAssocID="{3A028F5A-5E7B-6641-8B23-8B5C188AC981}" presName="rootText" presStyleLbl="node3" presStyleIdx="9" presStyleCnt="15" custScaleX="414455" custScaleY="451657" custLinFactY="179168" custLinFactNeighborY="200000">
        <dgm:presLayoutVars>
          <dgm:chPref val="3"/>
        </dgm:presLayoutVars>
      </dgm:prSet>
      <dgm:spPr/>
    </dgm:pt>
    <dgm:pt modelId="{2511C01F-5C08-904C-BAA0-BB3D7106D1E6}" type="pres">
      <dgm:prSet presAssocID="{3A028F5A-5E7B-6641-8B23-8B5C188AC981}" presName="rootConnector" presStyleLbl="node3" presStyleIdx="9" presStyleCnt="15"/>
      <dgm:spPr/>
    </dgm:pt>
    <dgm:pt modelId="{00916AE8-15C0-A646-B918-5C792A143ACD}" type="pres">
      <dgm:prSet presAssocID="{3A028F5A-5E7B-6641-8B23-8B5C188AC981}" presName="hierChild4" presStyleCnt="0"/>
      <dgm:spPr/>
    </dgm:pt>
    <dgm:pt modelId="{DA75AA99-8F0E-CC4F-9381-697A7FE9C351}" type="pres">
      <dgm:prSet presAssocID="{3A028F5A-5E7B-6641-8B23-8B5C188AC981}" presName="hierChild5" presStyleCnt="0"/>
      <dgm:spPr/>
    </dgm:pt>
    <dgm:pt modelId="{7C9C8A5D-2DBD-7D40-8AC3-591A2782CB98}" type="pres">
      <dgm:prSet presAssocID="{12285080-9E3B-C349-95A9-4E7339B1AD84}" presName="Name37" presStyleLbl="parChTrans1D3" presStyleIdx="10" presStyleCnt="15"/>
      <dgm:spPr/>
    </dgm:pt>
    <dgm:pt modelId="{16BFF054-3879-B243-86E4-81026108CE29}" type="pres">
      <dgm:prSet presAssocID="{020F0095-7DE5-9440-BDB8-8A6912C1110F}" presName="hierRoot2" presStyleCnt="0">
        <dgm:presLayoutVars>
          <dgm:hierBranch val="init"/>
        </dgm:presLayoutVars>
      </dgm:prSet>
      <dgm:spPr/>
    </dgm:pt>
    <dgm:pt modelId="{3F69AC8D-7477-2443-8E5B-B550C280B461}" type="pres">
      <dgm:prSet presAssocID="{020F0095-7DE5-9440-BDB8-8A6912C1110F}" presName="rootComposite" presStyleCnt="0"/>
      <dgm:spPr/>
    </dgm:pt>
    <dgm:pt modelId="{315AB622-EF76-DA4E-8F58-1A8EB629E024}" type="pres">
      <dgm:prSet presAssocID="{020F0095-7DE5-9440-BDB8-8A6912C1110F}" presName="rootText" presStyleLbl="node3" presStyleIdx="10" presStyleCnt="15" custScaleX="506196" custScaleY="308123" custLinFactY="179168" custLinFactNeighborY="200000">
        <dgm:presLayoutVars>
          <dgm:chPref val="3"/>
        </dgm:presLayoutVars>
      </dgm:prSet>
      <dgm:spPr/>
    </dgm:pt>
    <dgm:pt modelId="{5001C39E-92B6-2740-89BE-87CF04654338}" type="pres">
      <dgm:prSet presAssocID="{020F0095-7DE5-9440-BDB8-8A6912C1110F}" presName="rootConnector" presStyleLbl="node3" presStyleIdx="10" presStyleCnt="15"/>
      <dgm:spPr/>
    </dgm:pt>
    <dgm:pt modelId="{5621B20D-3493-EE4B-B6BC-933CFC456638}" type="pres">
      <dgm:prSet presAssocID="{020F0095-7DE5-9440-BDB8-8A6912C1110F}" presName="hierChild4" presStyleCnt="0"/>
      <dgm:spPr/>
    </dgm:pt>
    <dgm:pt modelId="{AC4A0E8F-2A3E-7743-AE86-B8F6D2FE9F60}" type="pres">
      <dgm:prSet presAssocID="{1AF11435-BC31-4B48-A39D-F913128885D2}" presName="Name37" presStyleLbl="parChTrans1D4" presStyleIdx="15" presStyleCnt="24"/>
      <dgm:spPr/>
    </dgm:pt>
    <dgm:pt modelId="{E3C6BD14-0C95-F44D-B98D-967B390F5D6B}" type="pres">
      <dgm:prSet presAssocID="{74B39FBD-02CF-0C47-B787-D2A79901B3C6}" presName="hierRoot2" presStyleCnt="0">
        <dgm:presLayoutVars>
          <dgm:hierBranch val="init"/>
        </dgm:presLayoutVars>
      </dgm:prSet>
      <dgm:spPr/>
    </dgm:pt>
    <dgm:pt modelId="{0DDB8E68-6E5A-F740-B88F-57BF632D59FA}" type="pres">
      <dgm:prSet presAssocID="{74B39FBD-02CF-0C47-B787-D2A79901B3C6}" presName="rootComposite" presStyleCnt="0"/>
      <dgm:spPr/>
    </dgm:pt>
    <dgm:pt modelId="{8862966B-755F-DE4A-B038-BAEBE7566DEE}" type="pres">
      <dgm:prSet presAssocID="{74B39FBD-02CF-0C47-B787-D2A79901B3C6}" presName="rootText" presStyleLbl="node4" presStyleIdx="15" presStyleCnt="24" custScaleX="390552" custScaleY="491304" custLinFactY="233750" custLinFactNeighborY="300000">
        <dgm:presLayoutVars>
          <dgm:chPref val="3"/>
        </dgm:presLayoutVars>
      </dgm:prSet>
      <dgm:spPr/>
    </dgm:pt>
    <dgm:pt modelId="{F1CEDEC2-AA12-FD4D-B847-A9C29864A831}" type="pres">
      <dgm:prSet presAssocID="{74B39FBD-02CF-0C47-B787-D2A79901B3C6}" presName="rootConnector" presStyleLbl="node4" presStyleIdx="15" presStyleCnt="24"/>
      <dgm:spPr/>
    </dgm:pt>
    <dgm:pt modelId="{16C753EF-7BC1-604E-A6B1-2F1B86CB63A9}" type="pres">
      <dgm:prSet presAssocID="{74B39FBD-02CF-0C47-B787-D2A79901B3C6}" presName="hierChild4" presStyleCnt="0"/>
      <dgm:spPr/>
    </dgm:pt>
    <dgm:pt modelId="{B9305650-881F-5C41-A5FE-56DABC363630}" type="pres">
      <dgm:prSet presAssocID="{74B39FBD-02CF-0C47-B787-D2A79901B3C6}" presName="hierChild5" presStyleCnt="0"/>
      <dgm:spPr/>
    </dgm:pt>
    <dgm:pt modelId="{4D3ABBA6-521F-1149-96E9-5C8BAAA3638D}" type="pres">
      <dgm:prSet presAssocID="{036600EA-1970-BF4B-A0A5-FD5C41608498}" presName="Name37" presStyleLbl="parChTrans1D4" presStyleIdx="16" presStyleCnt="24"/>
      <dgm:spPr/>
    </dgm:pt>
    <dgm:pt modelId="{D5988EB7-464F-EB48-A05B-4E2439D86583}" type="pres">
      <dgm:prSet presAssocID="{C6B0B95D-051A-7F41-9E11-CBD18FC76363}" presName="hierRoot2" presStyleCnt="0">
        <dgm:presLayoutVars>
          <dgm:hierBranch val="init"/>
        </dgm:presLayoutVars>
      </dgm:prSet>
      <dgm:spPr/>
    </dgm:pt>
    <dgm:pt modelId="{15F4B010-C452-3D4E-A549-BACEDF4FC4B0}" type="pres">
      <dgm:prSet presAssocID="{C6B0B95D-051A-7F41-9E11-CBD18FC76363}" presName="rootComposite" presStyleCnt="0"/>
      <dgm:spPr/>
    </dgm:pt>
    <dgm:pt modelId="{78106982-095A-7D4F-9E88-ADD68CB66E8F}" type="pres">
      <dgm:prSet presAssocID="{C6B0B95D-051A-7F41-9E11-CBD18FC76363}" presName="rootText" presStyleLbl="node4" presStyleIdx="16" presStyleCnt="24" custScaleX="363562" custScaleY="536753" custLinFactY="233750" custLinFactNeighborY="300000">
        <dgm:presLayoutVars>
          <dgm:chPref val="3"/>
        </dgm:presLayoutVars>
      </dgm:prSet>
      <dgm:spPr/>
    </dgm:pt>
    <dgm:pt modelId="{EB57AF52-3874-FA4E-9DF9-7AE21B4FC3A9}" type="pres">
      <dgm:prSet presAssocID="{C6B0B95D-051A-7F41-9E11-CBD18FC76363}" presName="rootConnector" presStyleLbl="node4" presStyleIdx="16" presStyleCnt="24"/>
      <dgm:spPr/>
    </dgm:pt>
    <dgm:pt modelId="{4F3F4B2C-81F6-CA46-BAD9-66FFA18A22AB}" type="pres">
      <dgm:prSet presAssocID="{C6B0B95D-051A-7F41-9E11-CBD18FC76363}" presName="hierChild4" presStyleCnt="0"/>
      <dgm:spPr/>
    </dgm:pt>
    <dgm:pt modelId="{F9AFFAAC-ACCE-6D44-BCED-5C5313EE6882}" type="pres">
      <dgm:prSet presAssocID="{C6B0B95D-051A-7F41-9E11-CBD18FC76363}" presName="hierChild5" presStyleCnt="0"/>
      <dgm:spPr/>
    </dgm:pt>
    <dgm:pt modelId="{0CD0FAB2-69DF-9C44-8F44-4521397BBEF8}" type="pres">
      <dgm:prSet presAssocID="{020F0095-7DE5-9440-BDB8-8A6912C1110F}" presName="hierChild5" presStyleCnt="0"/>
      <dgm:spPr/>
    </dgm:pt>
    <dgm:pt modelId="{4C0C2A7D-4941-714D-A2A0-E3F4B1C302E7}" type="pres">
      <dgm:prSet presAssocID="{6EBDB93A-B944-974B-AC8B-FA28C7DD3290}" presName="Name37" presStyleLbl="parChTrans1D3" presStyleIdx="11" presStyleCnt="15"/>
      <dgm:spPr/>
    </dgm:pt>
    <dgm:pt modelId="{B292A3E6-0356-F44B-9175-8899E3E004C0}" type="pres">
      <dgm:prSet presAssocID="{62EF1583-2625-EB42-B5AA-02A13B5AAF7A}" presName="hierRoot2" presStyleCnt="0">
        <dgm:presLayoutVars>
          <dgm:hierBranch val="init"/>
        </dgm:presLayoutVars>
      </dgm:prSet>
      <dgm:spPr/>
    </dgm:pt>
    <dgm:pt modelId="{E50959A1-9127-8345-9D74-18A06B5FEF8C}" type="pres">
      <dgm:prSet presAssocID="{62EF1583-2625-EB42-B5AA-02A13B5AAF7A}" presName="rootComposite" presStyleCnt="0"/>
      <dgm:spPr/>
    </dgm:pt>
    <dgm:pt modelId="{FC40314D-BA32-0447-AA26-F6712E2FEEE2}" type="pres">
      <dgm:prSet presAssocID="{62EF1583-2625-EB42-B5AA-02A13B5AAF7A}" presName="rootText" presStyleLbl="node3" presStyleIdx="11" presStyleCnt="15" custScaleX="433369" custScaleY="464542" custLinFactY="179168" custLinFactNeighborY="200000">
        <dgm:presLayoutVars>
          <dgm:chPref val="3"/>
        </dgm:presLayoutVars>
      </dgm:prSet>
      <dgm:spPr/>
    </dgm:pt>
    <dgm:pt modelId="{93481180-B0BD-E04B-AEA5-4E66020D3C64}" type="pres">
      <dgm:prSet presAssocID="{62EF1583-2625-EB42-B5AA-02A13B5AAF7A}" presName="rootConnector" presStyleLbl="node3" presStyleIdx="11" presStyleCnt="15"/>
      <dgm:spPr/>
    </dgm:pt>
    <dgm:pt modelId="{DF254CDF-03A4-BC4A-BA7B-47BDBACDA9B4}" type="pres">
      <dgm:prSet presAssocID="{62EF1583-2625-EB42-B5AA-02A13B5AAF7A}" presName="hierChild4" presStyleCnt="0"/>
      <dgm:spPr/>
    </dgm:pt>
    <dgm:pt modelId="{08CBBC04-3303-CA46-8E64-0D264B5F83C5}" type="pres">
      <dgm:prSet presAssocID="{F3C88E35-B512-EF42-B1A3-04F062FDA90F}" presName="Name37" presStyleLbl="parChTrans1D4" presStyleIdx="17" presStyleCnt="24"/>
      <dgm:spPr/>
    </dgm:pt>
    <dgm:pt modelId="{0D0B843C-46DA-E646-BC58-0DA71D0E8429}" type="pres">
      <dgm:prSet presAssocID="{1726D9E4-A8DD-C04B-AB40-D15AFD76B824}" presName="hierRoot2" presStyleCnt="0">
        <dgm:presLayoutVars>
          <dgm:hierBranch val="init"/>
        </dgm:presLayoutVars>
      </dgm:prSet>
      <dgm:spPr/>
    </dgm:pt>
    <dgm:pt modelId="{D02934F1-E89F-0240-9B74-0B3065601E1F}" type="pres">
      <dgm:prSet presAssocID="{1726D9E4-A8DD-C04B-AB40-D15AFD76B824}" presName="rootComposite" presStyleCnt="0"/>
      <dgm:spPr/>
    </dgm:pt>
    <dgm:pt modelId="{350DC2AA-E4F1-CC43-AE03-0ACDBD512EFE}" type="pres">
      <dgm:prSet presAssocID="{1726D9E4-A8DD-C04B-AB40-D15AFD76B824}" presName="rootText" presStyleLbl="node4" presStyleIdx="17" presStyleCnt="24" custScaleX="345226" custScaleY="345226" custLinFactY="220868" custLinFactNeighborY="300000">
        <dgm:presLayoutVars>
          <dgm:chPref val="3"/>
        </dgm:presLayoutVars>
      </dgm:prSet>
      <dgm:spPr/>
    </dgm:pt>
    <dgm:pt modelId="{9C92103A-70A6-134D-ADE2-C05B30E61B56}" type="pres">
      <dgm:prSet presAssocID="{1726D9E4-A8DD-C04B-AB40-D15AFD76B824}" presName="rootConnector" presStyleLbl="node4" presStyleIdx="17" presStyleCnt="24"/>
      <dgm:spPr/>
    </dgm:pt>
    <dgm:pt modelId="{DB04F56E-D2C6-204C-9105-238ABFD37B78}" type="pres">
      <dgm:prSet presAssocID="{1726D9E4-A8DD-C04B-AB40-D15AFD76B824}" presName="hierChild4" presStyleCnt="0"/>
      <dgm:spPr/>
    </dgm:pt>
    <dgm:pt modelId="{66EF78ED-19B8-6B48-A007-E2524D77E439}" type="pres">
      <dgm:prSet presAssocID="{1726D9E4-A8DD-C04B-AB40-D15AFD76B824}" presName="hierChild5" presStyleCnt="0"/>
      <dgm:spPr/>
    </dgm:pt>
    <dgm:pt modelId="{6BD63833-277A-F249-95C4-9A0F6F58F3A5}" type="pres">
      <dgm:prSet presAssocID="{96481ECA-5D7F-C64D-98B4-53C5B56A63FE}" presName="Name37" presStyleLbl="parChTrans1D4" presStyleIdx="18" presStyleCnt="24"/>
      <dgm:spPr/>
    </dgm:pt>
    <dgm:pt modelId="{BCE70EEE-B48F-6C40-AFEF-6B5919A13403}" type="pres">
      <dgm:prSet presAssocID="{D972B20E-EC58-DD48-AA1C-567C6DB46412}" presName="hierRoot2" presStyleCnt="0">
        <dgm:presLayoutVars>
          <dgm:hierBranch val="init"/>
        </dgm:presLayoutVars>
      </dgm:prSet>
      <dgm:spPr/>
    </dgm:pt>
    <dgm:pt modelId="{E9090386-3B0D-D645-9B52-B0C37F82D0B0}" type="pres">
      <dgm:prSet presAssocID="{D972B20E-EC58-DD48-AA1C-567C6DB46412}" presName="rootComposite" presStyleCnt="0"/>
      <dgm:spPr/>
    </dgm:pt>
    <dgm:pt modelId="{F5913F07-BD8C-D14E-8494-A54F9AF8D1F0}" type="pres">
      <dgm:prSet presAssocID="{D972B20E-EC58-DD48-AA1C-567C6DB46412}" presName="rootText" presStyleLbl="node4" presStyleIdx="18" presStyleCnt="24" custScaleX="345226" custScaleY="345226" custLinFactY="220868" custLinFactNeighborY="300000">
        <dgm:presLayoutVars>
          <dgm:chPref val="3"/>
        </dgm:presLayoutVars>
      </dgm:prSet>
      <dgm:spPr/>
    </dgm:pt>
    <dgm:pt modelId="{13A18CC9-C24B-6440-9BA6-44D316465A3F}" type="pres">
      <dgm:prSet presAssocID="{D972B20E-EC58-DD48-AA1C-567C6DB46412}" presName="rootConnector" presStyleLbl="node4" presStyleIdx="18" presStyleCnt="24"/>
      <dgm:spPr/>
    </dgm:pt>
    <dgm:pt modelId="{6AE59E2A-5F2C-0D4F-A743-02179B076D61}" type="pres">
      <dgm:prSet presAssocID="{D972B20E-EC58-DD48-AA1C-567C6DB46412}" presName="hierChild4" presStyleCnt="0"/>
      <dgm:spPr/>
    </dgm:pt>
    <dgm:pt modelId="{6EA4E2B7-D0EE-9944-AA88-FE2326986C3F}" type="pres">
      <dgm:prSet presAssocID="{D972B20E-EC58-DD48-AA1C-567C6DB46412}" presName="hierChild5" presStyleCnt="0"/>
      <dgm:spPr/>
    </dgm:pt>
    <dgm:pt modelId="{83A8FBD3-7CBB-B749-9AC7-0B2BE1B02A2D}" type="pres">
      <dgm:prSet presAssocID="{54EA2D63-ED51-5E4D-9371-ACCEF8A607BC}" presName="Name37" presStyleLbl="parChTrans1D4" presStyleIdx="19" presStyleCnt="24"/>
      <dgm:spPr/>
    </dgm:pt>
    <dgm:pt modelId="{52E129F3-BAC3-2D48-A3F5-7DDAA84E8445}" type="pres">
      <dgm:prSet presAssocID="{F91E5631-1256-494C-A36F-5C0D3BAA0CFA}" presName="hierRoot2" presStyleCnt="0">
        <dgm:presLayoutVars>
          <dgm:hierBranch val="init"/>
        </dgm:presLayoutVars>
      </dgm:prSet>
      <dgm:spPr/>
    </dgm:pt>
    <dgm:pt modelId="{E6C3B8BD-ABC6-5A40-9A26-79B767FBDB5E}" type="pres">
      <dgm:prSet presAssocID="{F91E5631-1256-494C-A36F-5C0D3BAA0CFA}" presName="rootComposite" presStyleCnt="0"/>
      <dgm:spPr/>
    </dgm:pt>
    <dgm:pt modelId="{CA738CCF-A0C9-5C4F-95FC-3D90D0D02C84}" type="pres">
      <dgm:prSet presAssocID="{F91E5631-1256-494C-A36F-5C0D3BAA0CFA}" presName="rootText" presStyleLbl="node4" presStyleIdx="19" presStyleCnt="24" custScaleX="345226" custScaleY="345226" custLinFactY="220868" custLinFactNeighborY="300000">
        <dgm:presLayoutVars>
          <dgm:chPref val="3"/>
        </dgm:presLayoutVars>
      </dgm:prSet>
      <dgm:spPr/>
    </dgm:pt>
    <dgm:pt modelId="{20E1C19B-9EF1-EB4C-8246-FACF96B87334}" type="pres">
      <dgm:prSet presAssocID="{F91E5631-1256-494C-A36F-5C0D3BAA0CFA}" presName="rootConnector" presStyleLbl="node4" presStyleIdx="19" presStyleCnt="24"/>
      <dgm:spPr/>
    </dgm:pt>
    <dgm:pt modelId="{4FF9109E-9C49-8944-BAC1-89DD49D1C92E}" type="pres">
      <dgm:prSet presAssocID="{F91E5631-1256-494C-A36F-5C0D3BAA0CFA}" presName="hierChild4" presStyleCnt="0"/>
      <dgm:spPr/>
    </dgm:pt>
    <dgm:pt modelId="{11199B95-F73D-BC4D-A17B-4BB812E1D0BC}" type="pres">
      <dgm:prSet presAssocID="{F91E5631-1256-494C-A36F-5C0D3BAA0CFA}" presName="hierChild5" presStyleCnt="0"/>
      <dgm:spPr/>
    </dgm:pt>
    <dgm:pt modelId="{1CEFAD35-8D2B-5046-A53D-C48F6024A50C}" type="pres">
      <dgm:prSet presAssocID="{62EF1583-2625-EB42-B5AA-02A13B5AAF7A}" presName="hierChild5" presStyleCnt="0"/>
      <dgm:spPr/>
    </dgm:pt>
    <dgm:pt modelId="{8F48C930-B16A-674B-A358-275BB360AE32}" type="pres">
      <dgm:prSet presAssocID="{CE67E77D-02DA-8F4C-9A22-94E686F26F8B}" presName="hierChild5" presStyleCnt="0"/>
      <dgm:spPr/>
    </dgm:pt>
    <dgm:pt modelId="{5FBF95CB-C396-3141-80C7-5753E62694A0}" type="pres">
      <dgm:prSet presAssocID="{0BFD3FBE-7D76-5247-8712-EB5CA1E926D0}" presName="Name48" presStyleLbl="parChTrans1D2" presStyleIdx="4" presStyleCnt="5"/>
      <dgm:spPr/>
    </dgm:pt>
    <dgm:pt modelId="{722456A1-E97A-FF43-9635-51A5BE5A4690}" type="pres">
      <dgm:prSet presAssocID="{EC3B0313-1C5B-0749-BAC9-E9F01AAE56FB}" presName="hierRoot2" presStyleCnt="0">
        <dgm:presLayoutVars>
          <dgm:hierBranch val="init"/>
        </dgm:presLayoutVars>
      </dgm:prSet>
      <dgm:spPr/>
    </dgm:pt>
    <dgm:pt modelId="{D40B42A0-0A26-7F4B-8C08-5E8DD8A618D3}" type="pres">
      <dgm:prSet presAssocID="{EC3B0313-1C5B-0749-BAC9-E9F01AAE56FB}" presName="rootComposite" presStyleCnt="0"/>
      <dgm:spPr/>
    </dgm:pt>
    <dgm:pt modelId="{D0157925-D828-2245-8A21-04832ED3D3C9}" type="pres">
      <dgm:prSet presAssocID="{EC3B0313-1C5B-0749-BAC9-E9F01AAE56FB}" presName="rootText" presStyleLbl="node2" presStyleIdx="4" presStyleCnt="5" custScaleX="345226" custScaleY="477739" custLinFactY="-83602" custLinFactNeighborY="-100000">
        <dgm:presLayoutVars>
          <dgm:chPref val="3"/>
        </dgm:presLayoutVars>
      </dgm:prSet>
      <dgm:spPr/>
    </dgm:pt>
    <dgm:pt modelId="{A07A478A-E228-0747-8808-E61566900226}" type="pres">
      <dgm:prSet presAssocID="{EC3B0313-1C5B-0749-BAC9-E9F01AAE56FB}" presName="rootConnector" presStyleLbl="node2" presStyleIdx="4" presStyleCnt="5"/>
      <dgm:spPr/>
    </dgm:pt>
    <dgm:pt modelId="{78AE1121-E52C-DE4B-B244-9B169E89FFB5}" type="pres">
      <dgm:prSet presAssocID="{EC3B0313-1C5B-0749-BAC9-E9F01AAE56FB}" presName="hierChild4" presStyleCnt="0"/>
      <dgm:spPr/>
    </dgm:pt>
    <dgm:pt modelId="{A583E518-5DB3-514B-8548-4E2218F6E5FA}" type="pres">
      <dgm:prSet presAssocID="{23C124A7-1297-C64C-8B62-21767308EC03}" presName="Name37" presStyleLbl="parChTrans1D3" presStyleIdx="12" presStyleCnt="15"/>
      <dgm:spPr/>
    </dgm:pt>
    <dgm:pt modelId="{F78E74FD-1890-304A-86EC-11F7A4DBF65D}" type="pres">
      <dgm:prSet presAssocID="{4A791DE9-2A3F-D142-96EB-4C0274A6DA61}" presName="hierRoot2" presStyleCnt="0">
        <dgm:presLayoutVars>
          <dgm:hierBranch val="init"/>
        </dgm:presLayoutVars>
      </dgm:prSet>
      <dgm:spPr/>
    </dgm:pt>
    <dgm:pt modelId="{0440E64E-5853-B843-95FE-EE777D621C83}" type="pres">
      <dgm:prSet presAssocID="{4A791DE9-2A3F-D142-96EB-4C0274A6DA61}" presName="rootComposite" presStyleCnt="0"/>
      <dgm:spPr/>
    </dgm:pt>
    <dgm:pt modelId="{71D662BF-6265-B249-9B10-6F37906D97CB}" type="pres">
      <dgm:prSet presAssocID="{4A791DE9-2A3F-D142-96EB-4C0274A6DA61}" presName="rootText" presStyleLbl="node3" presStyleIdx="12" presStyleCnt="15" custScaleX="345226" custScaleY="345226" custLinFactX="-4925" custLinFactNeighborX="-100000">
        <dgm:presLayoutVars>
          <dgm:chPref val="3"/>
        </dgm:presLayoutVars>
      </dgm:prSet>
      <dgm:spPr/>
    </dgm:pt>
    <dgm:pt modelId="{7231B6A9-F609-FE4A-A997-977C2B7A0578}" type="pres">
      <dgm:prSet presAssocID="{4A791DE9-2A3F-D142-96EB-4C0274A6DA61}" presName="rootConnector" presStyleLbl="node3" presStyleIdx="12" presStyleCnt="15"/>
      <dgm:spPr/>
    </dgm:pt>
    <dgm:pt modelId="{19F1D06E-D433-EE45-ABF7-437D0DAB997D}" type="pres">
      <dgm:prSet presAssocID="{4A791DE9-2A3F-D142-96EB-4C0274A6DA61}" presName="hierChild4" presStyleCnt="0"/>
      <dgm:spPr/>
    </dgm:pt>
    <dgm:pt modelId="{CC3539E7-D2AB-6E4B-AD39-7498012AE3E7}" type="pres">
      <dgm:prSet presAssocID="{4A791DE9-2A3F-D142-96EB-4C0274A6DA61}" presName="hierChild5" presStyleCnt="0"/>
      <dgm:spPr/>
    </dgm:pt>
    <dgm:pt modelId="{1EB82BAA-1A04-C549-A6E0-5CBFBAB8CE24}" type="pres">
      <dgm:prSet presAssocID="{AC26AD9A-104C-CA44-B137-660C12FB6132}" presName="Name37" presStyleLbl="parChTrans1D3" presStyleIdx="13" presStyleCnt="15"/>
      <dgm:spPr/>
    </dgm:pt>
    <dgm:pt modelId="{53621B15-415C-9346-B5C7-997C363DA390}" type="pres">
      <dgm:prSet presAssocID="{ACC6FEC6-CB66-BC4F-BF64-76AF89DB8626}" presName="hierRoot2" presStyleCnt="0">
        <dgm:presLayoutVars>
          <dgm:hierBranch val="init"/>
        </dgm:presLayoutVars>
      </dgm:prSet>
      <dgm:spPr/>
    </dgm:pt>
    <dgm:pt modelId="{84E7A55F-6D88-094F-AE70-EE473CB364C2}" type="pres">
      <dgm:prSet presAssocID="{ACC6FEC6-CB66-BC4F-BF64-76AF89DB8626}" presName="rootComposite" presStyleCnt="0"/>
      <dgm:spPr/>
    </dgm:pt>
    <dgm:pt modelId="{29273654-27F6-0643-A370-7E7D530258DC}" type="pres">
      <dgm:prSet presAssocID="{ACC6FEC6-CB66-BC4F-BF64-76AF89DB8626}" presName="rootText" presStyleLbl="node3" presStyleIdx="13" presStyleCnt="15" custScaleX="468894" custScaleY="345226">
        <dgm:presLayoutVars>
          <dgm:chPref val="3"/>
        </dgm:presLayoutVars>
      </dgm:prSet>
      <dgm:spPr/>
    </dgm:pt>
    <dgm:pt modelId="{04808A4D-6A26-3D44-B707-6E8EAB78F9D1}" type="pres">
      <dgm:prSet presAssocID="{ACC6FEC6-CB66-BC4F-BF64-76AF89DB8626}" presName="rootConnector" presStyleLbl="node3" presStyleIdx="13" presStyleCnt="15"/>
      <dgm:spPr/>
    </dgm:pt>
    <dgm:pt modelId="{F98C2F93-1546-F644-B137-AF26A0BC915D}" type="pres">
      <dgm:prSet presAssocID="{ACC6FEC6-CB66-BC4F-BF64-76AF89DB8626}" presName="hierChild4" presStyleCnt="0"/>
      <dgm:spPr/>
    </dgm:pt>
    <dgm:pt modelId="{15CE32C6-6467-554C-92B2-ACCEBEA88333}" type="pres">
      <dgm:prSet presAssocID="{0D3C6055-646A-694D-A900-4FE70DE3FA0C}" presName="Name37" presStyleLbl="parChTrans1D4" presStyleIdx="20" presStyleCnt="24"/>
      <dgm:spPr/>
    </dgm:pt>
    <dgm:pt modelId="{F49A389F-0247-7942-B4CD-A5ED8D53B69B}" type="pres">
      <dgm:prSet presAssocID="{DC85129D-9743-9B49-841B-92C708BFB190}" presName="hierRoot2" presStyleCnt="0">
        <dgm:presLayoutVars>
          <dgm:hierBranch val="init"/>
        </dgm:presLayoutVars>
      </dgm:prSet>
      <dgm:spPr/>
    </dgm:pt>
    <dgm:pt modelId="{F769434D-E15F-DC49-A673-6E2F69463DAA}" type="pres">
      <dgm:prSet presAssocID="{DC85129D-9743-9B49-841B-92C708BFB190}" presName="rootComposite" presStyleCnt="0"/>
      <dgm:spPr/>
    </dgm:pt>
    <dgm:pt modelId="{88526EA1-360C-904B-89A3-C93D2AC4E83F}" type="pres">
      <dgm:prSet presAssocID="{DC85129D-9743-9B49-841B-92C708BFB190}" presName="rootText" presStyleLbl="node4" presStyleIdx="20" presStyleCnt="24" custScaleX="345226" custScaleY="345226">
        <dgm:presLayoutVars>
          <dgm:chPref val="3"/>
        </dgm:presLayoutVars>
      </dgm:prSet>
      <dgm:spPr/>
    </dgm:pt>
    <dgm:pt modelId="{30524B3B-AF95-244D-AEAD-8C19E89D29F2}" type="pres">
      <dgm:prSet presAssocID="{DC85129D-9743-9B49-841B-92C708BFB190}" presName="rootConnector" presStyleLbl="node4" presStyleIdx="20" presStyleCnt="24"/>
      <dgm:spPr/>
    </dgm:pt>
    <dgm:pt modelId="{BAF3DEC6-93B1-7B4B-9BF5-E1EB5CEC4EF5}" type="pres">
      <dgm:prSet presAssocID="{DC85129D-9743-9B49-841B-92C708BFB190}" presName="hierChild4" presStyleCnt="0"/>
      <dgm:spPr/>
    </dgm:pt>
    <dgm:pt modelId="{BF583BBC-A7E1-BC41-BD7D-1ECC71B635B4}" type="pres">
      <dgm:prSet presAssocID="{DC85129D-9743-9B49-841B-92C708BFB190}" presName="hierChild5" presStyleCnt="0"/>
      <dgm:spPr/>
    </dgm:pt>
    <dgm:pt modelId="{C1F7DC37-4672-5E4E-9F57-FD66F8832898}" type="pres">
      <dgm:prSet presAssocID="{E53264A6-1D79-E54E-93EB-E42BCC9726F7}" presName="Name37" presStyleLbl="parChTrans1D4" presStyleIdx="21" presStyleCnt="24"/>
      <dgm:spPr/>
    </dgm:pt>
    <dgm:pt modelId="{98C28353-4973-E840-AB44-4356E64B7BD9}" type="pres">
      <dgm:prSet presAssocID="{1120EB7E-FF4C-864A-BFF6-45ECAF5C2C84}" presName="hierRoot2" presStyleCnt="0">
        <dgm:presLayoutVars>
          <dgm:hierBranch val="init"/>
        </dgm:presLayoutVars>
      </dgm:prSet>
      <dgm:spPr/>
    </dgm:pt>
    <dgm:pt modelId="{B19543AA-E845-9141-BE95-B64C92AEE834}" type="pres">
      <dgm:prSet presAssocID="{1120EB7E-FF4C-864A-BFF6-45ECAF5C2C84}" presName="rootComposite" presStyleCnt="0"/>
      <dgm:spPr/>
    </dgm:pt>
    <dgm:pt modelId="{273E54FB-4C5A-1C43-814D-AD81C67040D6}" type="pres">
      <dgm:prSet presAssocID="{1120EB7E-FF4C-864A-BFF6-45ECAF5C2C84}" presName="rootText" presStyleLbl="node4" presStyleIdx="21" presStyleCnt="24" custScaleX="345226" custScaleY="345226">
        <dgm:presLayoutVars>
          <dgm:chPref val="3"/>
        </dgm:presLayoutVars>
      </dgm:prSet>
      <dgm:spPr/>
    </dgm:pt>
    <dgm:pt modelId="{70F3E0FB-98FA-684C-8973-4FFB6138E2D8}" type="pres">
      <dgm:prSet presAssocID="{1120EB7E-FF4C-864A-BFF6-45ECAF5C2C84}" presName="rootConnector" presStyleLbl="node4" presStyleIdx="21" presStyleCnt="24"/>
      <dgm:spPr/>
    </dgm:pt>
    <dgm:pt modelId="{082B3315-2755-F64C-90F6-AB848EBFA14E}" type="pres">
      <dgm:prSet presAssocID="{1120EB7E-FF4C-864A-BFF6-45ECAF5C2C84}" presName="hierChild4" presStyleCnt="0"/>
      <dgm:spPr/>
    </dgm:pt>
    <dgm:pt modelId="{CA336388-691A-0A4E-A7C1-65ED2E7B6388}" type="pres">
      <dgm:prSet presAssocID="{1120EB7E-FF4C-864A-BFF6-45ECAF5C2C84}" presName="hierChild5" presStyleCnt="0"/>
      <dgm:spPr/>
    </dgm:pt>
    <dgm:pt modelId="{CDEA6F0C-8C51-0C4C-9249-3A6ACA47E766}" type="pres">
      <dgm:prSet presAssocID="{ACC6FEC6-CB66-BC4F-BF64-76AF89DB8626}" presName="hierChild5" presStyleCnt="0"/>
      <dgm:spPr/>
    </dgm:pt>
    <dgm:pt modelId="{D3A5C274-0FE6-8843-9523-1D731D478EDA}" type="pres">
      <dgm:prSet presAssocID="{B69004E6-5290-9D41-ACF4-1FD1CC78364A}" presName="Name37" presStyleLbl="parChTrans1D3" presStyleIdx="14" presStyleCnt="15"/>
      <dgm:spPr/>
    </dgm:pt>
    <dgm:pt modelId="{79E09DAA-074D-AE43-99F2-61EC8CC1AF61}" type="pres">
      <dgm:prSet presAssocID="{58E72FDF-1A70-1B43-9336-CA0D438D7E7E}" presName="hierRoot2" presStyleCnt="0">
        <dgm:presLayoutVars>
          <dgm:hierBranch val="init"/>
        </dgm:presLayoutVars>
      </dgm:prSet>
      <dgm:spPr/>
    </dgm:pt>
    <dgm:pt modelId="{074BA043-B81E-5148-860D-C99800A63707}" type="pres">
      <dgm:prSet presAssocID="{58E72FDF-1A70-1B43-9336-CA0D438D7E7E}" presName="rootComposite" presStyleCnt="0"/>
      <dgm:spPr/>
    </dgm:pt>
    <dgm:pt modelId="{E60C961F-8836-8744-8E72-CC524663DFE1}" type="pres">
      <dgm:prSet presAssocID="{58E72FDF-1A70-1B43-9336-CA0D438D7E7E}" presName="rootText" presStyleLbl="node3" presStyleIdx="14" presStyleCnt="15" custScaleX="345226" custScaleY="345226" custLinFactX="44271" custLinFactNeighborX="100000">
        <dgm:presLayoutVars>
          <dgm:chPref val="3"/>
        </dgm:presLayoutVars>
      </dgm:prSet>
      <dgm:spPr/>
    </dgm:pt>
    <dgm:pt modelId="{93644558-B1F4-4D48-88C0-FA99FA0617CD}" type="pres">
      <dgm:prSet presAssocID="{58E72FDF-1A70-1B43-9336-CA0D438D7E7E}" presName="rootConnector" presStyleLbl="node3" presStyleIdx="14" presStyleCnt="15"/>
      <dgm:spPr/>
    </dgm:pt>
    <dgm:pt modelId="{67CD77F9-A5CE-9041-B018-E846A5635E87}" type="pres">
      <dgm:prSet presAssocID="{58E72FDF-1A70-1B43-9336-CA0D438D7E7E}" presName="hierChild4" presStyleCnt="0"/>
      <dgm:spPr/>
    </dgm:pt>
    <dgm:pt modelId="{5537561D-B843-1944-BE97-4A0297056FCE}" type="pres">
      <dgm:prSet presAssocID="{C152FEE7-67C6-6749-B5B3-02CA2203CFA6}" presName="Name37" presStyleLbl="parChTrans1D4" presStyleIdx="22" presStyleCnt="24"/>
      <dgm:spPr/>
    </dgm:pt>
    <dgm:pt modelId="{3A9CCBCE-33B2-B540-B5CC-9115669882F9}" type="pres">
      <dgm:prSet presAssocID="{7B9B1A2B-A673-984B-9304-AA337E724816}" presName="hierRoot2" presStyleCnt="0">
        <dgm:presLayoutVars>
          <dgm:hierBranch val="init"/>
        </dgm:presLayoutVars>
      </dgm:prSet>
      <dgm:spPr/>
    </dgm:pt>
    <dgm:pt modelId="{1620886E-1D3B-8A43-B180-C1477EE79A1A}" type="pres">
      <dgm:prSet presAssocID="{7B9B1A2B-A673-984B-9304-AA337E724816}" presName="rootComposite" presStyleCnt="0"/>
      <dgm:spPr/>
    </dgm:pt>
    <dgm:pt modelId="{48BCD3E5-AE7E-1640-8FF2-B8411BFF294A}" type="pres">
      <dgm:prSet presAssocID="{7B9B1A2B-A673-984B-9304-AA337E724816}" presName="rootText" presStyleLbl="node4" presStyleIdx="22" presStyleCnt="24" custScaleX="345226" custScaleY="345226" custLinFactX="300000" custLinFactNeighborX="329518">
        <dgm:presLayoutVars>
          <dgm:chPref val="3"/>
        </dgm:presLayoutVars>
      </dgm:prSet>
      <dgm:spPr/>
    </dgm:pt>
    <dgm:pt modelId="{4CD2D854-B9A1-524D-AD8F-B89FC948D3BA}" type="pres">
      <dgm:prSet presAssocID="{7B9B1A2B-A673-984B-9304-AA337E724816}" presName="rootConnector" presStyleLbl="node4" presStyleIdx="22" presStyleCnt="24"/>
      <dgm:spPr/>
    </dgm:pt>
    <dgm:pt modelId="{B438F366-4077-0647-96EC-28E1CC3D2654}" type="pres">
      <dgm:prSet presAssocID="{7B9B1A2B-A673-984B-9304-AA337E724816}" presName="hierChild4" presStyleCnt="0"/>
      <dgm:spPr/>
    </dgm:pt>
    <dgm:pt modelId="{CEFBB08A-C09E-C94A-A02E-FAFF87CD82B2}" type="pres">
      <dgm:prSet presAssocID="{7B9B1A2B-A673-984B-9304-AA337E724816}" presName="hierChild5" presStyleCnt="0"/>
      <dgm:spPr/>
    </dgm:pt>
    <dgm:pt modelId="{9D825EC8-1EAD-B44D-8E54-63D0AA8381E7}" type="pres">
      <dgm:prSet presAssocID="{CF595DA5-7D91-FF4E-B434-1A3F16605669}" presName="Name37" presStyleLbl="parChTrans1D4" presStyleIdx="23" presStyleCnt="24"/>
      <dgm:spPr/>
    </dgm:pt>
    <dgm:pt modelId="{9844791B-D7DF-D743-9156-D092E1360D78}" type="pres">
      <dgm:prSet presAssocID="{E271F1FF-EA62-5248-BB2F-65F5F56857F1}" presName="hierRoot2" presStyleCnt="0">
        <dgm:presLayoutVars>
          <dgm:hierBranch val="init"/>
        </dgm:presLayoutVars>
      </dgm:prSet>
      <dgm:spPr/>
    </dgm:pt>
    <dgm:pt modelId="{1B7D2551-40BE-0B46-9A87-AFC2E2FFEF6C}" type="pres">
      <dgm:prSet presAssocID="{E271F1FF-EA62-5248-BB2F-65F5F56857F1}" presName="rootComposite" presStyleCnt="0"/>
      <dgm:spPr/>
    </dgm:pt>
    <dgm:pt modelId="{A586E8F7-6D8D-9540-AA8A-2D2CBC9EB10B}" type="pres">
      <dgm:prSet presAssocID="{E271F1FF-EA62-5248-BB2F-65F5F56857F1}" presName="rootText" presStyleLbl="node4" presStyleIdx="23" presStyleCnt="24" custScaleX="345226" custScaleY="345226" custLinFactX="300000" custLinFactNeighborX="329518">
        <dgm:presLayoutVars>
          <dgm:chPref val="3"/>
        </dgm:presLayoutVars>
      </dgm:prSet>
      <dgm:spPr/>
    </dgm:pt>
    <dgm:pt modelId="{8948FD15-6E1C-A643-96A9-033A448BBD4E}" type="pres">
      <dgm:prSet presAssocID="{E271F1FF-EA62-5248-BB2F-65F5F56857F1}" presName="rootConnector" presStyleLbl="node4" presStyleIdx="23" presStyleCnt="24"/>
      <dgm:spPr/>
    </dgm:pt>
    <dgm:pt modelId="{CA4DA474-75F1-0A4E-899E-50CD1A724770}" type="pres">
      <dgm:prSet presAssocID="{E271F1FF-EA62-5248-BB2F-65F5F56857F1}" presName="hierChild4" presStyleCnt="0"/>
      <dgm:spPr/>
    </dgm:pt>
    <dgm:pt modelId="{F55C7594-1EA4-BE49-8112-8A00E453EF99}" type="pres">
      <dgm:prSet presAssocID="{E271F1FF-EA62-5248-BB2F-65F5F56857F1}" presName="hierChild5" presStyleCnt="0"/>
      <dgm:spPr/>
    </dgm:pt>
    <dgm:pt modelId="{A4949A7A-BB50-E34F-B287-A1475B2AA369}" type="pres">
      <dgm:prSet presAssocID="{58E72FDF-1A70-1B43-9336-CA0D438D7E7E}" presName="hierChild5" presStyleCnt="0"/>
      <dgm:spPr/>
    </dgm:pt>
    <dgm:pt modelId="{1FA89F1D-3605-B24B-B526-ABA096430EB3}" type="pres">
      <dgm:prSet presAssocID="{EC3B0313-1C5B-0749-BAC9-E9F01AAE56FB}" presName="hierChild5" presStyleCnt="0"/>
      <dgm:spPr/>
    </dgm:pt>
    <dgm:pt modelId="{443ED4D4-5712-6745-AC9C-38B9000AACA8}" type="pres">
      <dgm:prSet presAssocID="{ADE93969-9020-D048-B45D-A2E55B86C1D9}" presName="hierChild3" presStyleCnt="0"/>
      <dgm:spPr/>
    </dgm:pt>
  </dgm:ptLst>
  <dgm:cxnLst>
    <dgm:cxn modelId="{5C487400-9CC3-DA47-B3B4-B68877475773}" type="presOf" srcId="{871AAEA6-488F-2542-86AB-4DD2EF1C1548}" destId="{3D0446F8-3AE2-D64F-9CB5-C8C6EFD9E5C7}" srcOrd="0" destOrd="0" presId="urn:microsoft.com/office/officeart/2005/8/layout/orgChart1"/>
    <dgm:cxn modelId="{92E10202-F092-F84C-A549-8889F2B86CBA}" type="presOf" srcId="{E8DF368D-09EC-CA4C-AA77-62C43CFD54B2}" destId="{48538246-244C-B340-A917-DB1B280E0D88}" srcOrd="0" destOrd="0" presId="urn:microsoft.com/office/officeart/2005/8/layout/orgChart1"/>
    <dgm:cxn modelId="{AAC25F02-2195-9B41-AD35-47D6EC30AE17}" type="presOf" srcId="{871AAEA6-488F-2542-86AB-4DD2EF1C1548}" destId="{56420A64-BDA5-2E45-B991-B04A1DBAAF9B}" srcOrd="1" destOrd="0" presId="urn:microsoft.com/office/officeart/2005/8/layout/orgChart1"/>
    <dgm:cxn modelId="{162CAB02-B929-2045-8BD0-4276D28D1192}" type="presOf" srcId="{CE67E77D-02DA-8F4C-9A22-94E686F26F8B}" destId="{123F8018-A0BC-EB41-9D6F-E1F74FEEE90A}" srcOrd="1" destOrd="0" presId="urn:microsoft.com/office/officeart/2005/8/layout/orgChart1"/>
    <dgm:cxn modelId="{86309703-FEE1-104E-800F-E5041B3BE737}" type="presOf" srcId="{D972B20E-EC58-DD48-AA1C-567C6DB46412}" destId="{F5913F07-BD8C-D14E-8494-A54F9AF8D1F0}" srcOrd="0" destOrd="0" presId="urn:microsoft.com/office/officeart/2005/8/layout/orgChart1"/>
    <dgm:cxn modelId="{FC068B04-58B7-CC48-8C9F-0089CE35BE98}" type="presOf" srcId="{1AF11435-BC31-4B48-A39D-F913128885D2}" destId="{AC4A0E8F-2A3E-7743-AE86-B8F6D2FE9F60}" srcOrd="0" destOrd="0" presId="urn:microsoft.com/office/officeart/2005/8/layout/orgChart1"/>
    <dgm:cxn modelId="{CA14FE04-5942-DC4D-A2AB-C44B7F40D671}" type="presOf" srcId="{3A028F5A-5E7B-6641-8B23-8B5C188AC981}" destId="{DD78DA9F-FF15-A247-821A-AF3044D547ED}" srcOrd="0" destOrd="0" presId="urn:microsoft.com/office/officeart/2005/8/layout/orgChart1"/>
    <dgm:cxn modelId="{18B71F05-A6E7-2B40-9C10-AEB361B4D3BC}" type="presOf" srcId="{79E5567D-E09F-8645-9E8D-EAEA026FE3F9}" destId="{FD4F3ADC-6CC8-7346-934D-CEFB776B2120}" srcOrd="0" destOrd="0" presId="urn:microsoft.com/office/officeart/2005/8/layout/orgChart1"/>
    <dgm:cxn modelId="{25A25406-C4F2-AD4C-91D8-94FA10018914}" type="presOf" srcId="{C36581B1-49DF-AD47-830A-DCE680762D15}" destId="{FDE03514-C466-CC48-92CA-3976DA8F42CD}" srcOrd="0" destOrd="0" presId="urn:microsoft.com/office/officeart/2005/8/layout/orgChart1"/>
    <dgm:cxn modelId="{C5E58D06-B620-3941-AAE2-66278D45AFE5}" type="presOf" srcId="{468D1334-C97A-314E-A06A-07EBBF3811DE}" destId="{97492587-4352-2248-AAAD-26C11ABCBE0E}" srcOrd="0" destOrd="0" presId="urn:microsoft.com/office/officeart/2005/8/layout/orgChart1"/>
    <dgm:cxn modelId="{C7D4EB06-0C5B-3D48-99D9-7E2226374336}" type="presOf" srcId="{18B3139A-E180-254C-B883-11676FBF4480}" destId="{A4F4628E-FDF7-BF47-8824-1F82AC25BA5D}" srcOrd="0" destOrd="0" presId="urn:microsoft.com/office/officeart/2005/8/layout/orgChart1"/>
    <dgm:cxn modelId="{AF480209-7C1A-F54C-BF06-D13F9F594F95}" srcId="{B45287F0-D851-344E-82DB-CF4CA3DB69B7}" destId="{912D2C22-85ED-6249-B47B-6E0E52CC8586}" srcOrd="1" destOrd="0" parTransId="{44DFB772-FC0A-1347-BFA4-7734250AE10C}" sibTransId="{2CA714E5-EF0B-454A-9DF7-48D75A12E8B0}"/>
    <dgm:cxn modelId="{86996F09-347D-CA4A-9C97-0AAC5E699018}" type="presOf" srcId="{FB15AAF7-A288-B540-850B-AD7AF054BE3A}" destId="{5363E534-7357-F74F-8362-81C40402D524}" srcOrd="1" destOrd="0" presId="urn:microsoft.com/office/officeart/2005/8/layout/orgChart1"/>
    <dgm:cxn modelId="{66ADCA09-E726-6246-AA23-7897B8423C28}" type="presOf" srcId="{EC3B0313-1C5B-0749-BAC9-E9F01AAE56FB}" destId="{D0157925-D828-2245-8A21-04832ED3D3C9}" srcOrd="0" destOrd="0" presId="urn:microsoft.com/office/officeart/2005/8/layout/orgChart1"/>
    <dgm:cxn modelId="{B111FA09-C4D6-0345-A426-65AE32C031AC}" type="presOf" srcId="{912D2C22-85ED-6249-B47B-6E0E52CC8586}" destId="{84556959-06DE-2846-9B3A-24CC7760814F}" srcOrd="1" destOrd="0" presId="urn:microsoft.com/office/officeart/2005/8/layout/orgChart1"/>
    <dgm:cxn modelId="{3C31FE0C-FD5F-E94B-A175-9EE26004710D}" srcId="{58E72FDF-1A70-1B43-9336-CA0D438D7E7E}" destId="{E271F1FF-EA62-5248-BB2F-65F5F56857F1}" srcOrd="1" destOrd="0" parTransId="{CF595DA5-7D91-FF4E-B434-1A3F16605669}" sibTransId="{22DFCA5E-32B6-0341-8FAC-A587624F2DFE}"/>
    <dgm:cxn modelId="{9377430D-C287-6D4E-9FE1-E62E6D35A87A}" type="presOf" srcId="{F91E5631-1256-494C-A36F-5C0D3BAA0CFA}" destId="{CA738CCF-A0C9-5C4F-95FC-3D90D0D02C84}" srcOrd="0" destOrd="0" presId="urn:microsoft.com/office/officeart/2005/8/layout/orgChart1"/>
    <dgm:cxn modelId="{0C561011-0DBD-B843-AFC7-DAAFC3F15578}" srcId="{E2B5E5BB-31A4-3B42-BC5E-AE48AFB41290}" destId="{2068DEC7-AD4A-C841-903A-8DDE11030DC2}" srcOrd="2" destOrd="0" parTransId="{46CE0CDF-4B49-A14F-9A8B-505332DBF8A7}" sibTransId="{6BFCD1CB-8F4C-F34C-A0A5-B81F0F520402}"/>
    <dgm:cxn modelId="{3E627911-5006-AB4C-BA8E-633FB025FEE5}" type="presOf" srcId="{1726D9E4-A8DD-C04B-AB40-D15AFD76B824}" destId="{350DC2AA-E4F1-CC43-AE03-0ACDBD512EFE}" srcOrd="0" destOrd="0" presId="urn:microsoft.com/office/officeart/2005/8/layout/orgChart1"/>
    <dgm:cxn modelId="{DC52FB12-0A7F-6749-9534-2C4554936C88}" type="presOf" srcId="{2068DEC7-AD4A-C841-903A-8DDE11030DC2}" destId="{09BA0CFE-8459-F147-BFE1-DC50586BA471}" srcOrd="1" destOrd="0" presId="urn:microsoft.com/office/officeart/2005/8/layout/orgChart1"/>
    <dgm:cxn modelId="{8B294D13-A407-9747-996A-507B04378123}" type="presOf" srcId="{B38F9B67-AE12-9C43-8A03-9D18A7DB44F3}" destId="{4CB445C2-170A-6B41-9E04-6ADA5D773173}" srcOrd="0" destOrd="0" presId="urn:microsoft.com/office/officeart/2005/8/layout/orgChart1"/>
    <dgm:cxn modelId="{51FD3A14-BCA7-3444-90D5-08206BA9E802}" type="presOf" srcId="{4D0FAE2F-E275-7F42-9941-79DC7863FF34}" destId="{59A2D50E-7C91-7143-97B6-9AB3D8CFB837}" srcOrd="0" destOrd="0" presId="urn:microsoft.com/office/officeart/2005/8/layout/orgChart1"/>
    <dgm:cxn modelId="{764B0F17-3D32-3B44-85A9-F3323BF42AF1}" type="presOf" srcId="{87B2E8E1-A343-A84A-A246-C4D6D1757526}" destId="{F51D6948-0CB5-CF43-B3AE-AC1847A6E8E6}" srcOrd="0" destOrd="0" presId="urn:microsoft.com/office/officeart/2005/8/layout/orgChart1"/>
    <dgm:cxn modelId="{71A28617-6ECD-0A4E-9672-99983DE31721}" type="presOf" srcId="{7D3A0EF9-7CFC-6547-89AD-7330B8AAC027}" destId="{16ADDC05-817A-284D-942E-162FAA978337}" srcOrd="1" destOrd="0" presId="urn:microsoft.com/office/officeart/2005/8/layout/orgChart1"/>
    <dgm:cxn modelId="{A415D718-EAE6-FF4C-9BA5-3BEF346B7FB4}" type="presOf" srcId="{550FA0FA-4BD4-6049-94D9-863C7C80FC38}" destId="{8950F96A-1515-5547-8FF1-169E8992B966}" srcOrd="1" destOrd="0" presId="urn:microsoft.com/office/officeart/2005/8/layout/orgChart1"/>
    <dgm:cxn modelId="{A1EBC419-6D6F-FB4D-BA9E-691403B947C9}" type="presOf" srcId="{E271F1FF-EA62-5248-BB2F-65F5F56857F1}" destId="{8948FD15-6E1C-A643-96A9-033A448BBD4E}" srcOrd="1" destOrd="0" presId="urn:microsoft.com/office/officeart/2005/8/layout/orgChart1"/>
    <dgm:cxn modelId="{1CB8501A-DD43-B14E-BCE5-88884784A590}" type="presOf" srcId="{1120EB7E-FF4C-864A-BFF6-45ECAF5C2C84}" destId="{273E54FB-4C5A-1C43-814D-AD81C67040D6}" srcOrd="0" destOrd="0" presId="urn:microsoft.com/office/officeart/2005/8/layout/orgChart1"/>
    <dgm:cxn modelId="{575AC71A-309D-754C-9EA7-378B0FBCED45}" type="presOf" srcId="{195F554D-82FD-5644-8481-DD39A987B003}" destId="{9357B2CB-4E79-C34F-9F4B-2FC2039A7812}" srcOrd="1" destOrd="0" presId="urn:microsoft.com/office/officeart/2005/8/layout/orgChart1"/>
    <dgm:cxn modelId="{80626B1F-77E2-4244-A2FC-6C114AB742AB}" srcId="{58E72FDF-1A70-1B43-9336-CA0D438D7E7E}" destId="{7B9B1A2B-A673-984B-9304-AA337E724816}" srcOrd="0" destOrd="0" parTransId="{C152FEE7-67C6-6749-B5B3-02CA2203CFA6}" sibTransId="{A8235B98-4477-4A41-BCDA-CC99EFA1132C}"/>
    <dgm:cxn modelId="{9CABB71F-020B-2B4C-899D-D01DA4451A27}" type="presOf" srcId="{D6F71572-9599-7441-811F-28CC2BFB2F99}" destId="{ED472C3E-9B22-D147-ACA2-F278F906A0EB}" srcOrd="0" destOrd="0" presId="urn:microsoft.com/office/officeart/2005/8/layout/orgChart1"/>
    <dgm:cxn modelId="{10F24424-0B39-B140-BB87-D9BF6E1C6408}" type="presOf" srcId="{ACC6FEC6-CB66-BC4F-BF64-76AF89DB8626}" destId="{29273654-27F6-0643-A370-7E7D530258DC}" srcOrd="0" destOrd="0" presId="urn:microsoft.com/office/officeart/2005/8/layout/orgChart1"/>
    <dgm:cxn modelId="{59061A25-FE2B-2644-8A15-73690A5A6F46}" srcId="{020F0095-7DE5-9440-BDB8-8A6912C1110F}" destId="{74B39FBD-02CF-0C47-B787-D2A79901B3C6}" srcOrd="0" destOrd="0" parTransId="{1AF11435-BC31-4B48-A39D-F913128885D2}" sibTransId="{A00FF7B9-89D4-3148-AA47-776B14B4030B}"/>
    <dgm:cxn modelId="{C6119725-3C1D-F34A-96B1-682F6C5A68D9}" type="presOf" srcId="{D246BC32-1BE5-7F45-AE71-AFD5F0FCC561}" destId="{38E11907-4980-A746-A477-3183588C7D5F}" srcOrd="0" destOrd="0" presId="urn:microsoft.com/office/officeart/2005/8/layout/orgChart1"/>
    <dgm:cxn modelId="{E08AAE26-8760-7047-9539-5CC9C05D967C}" type="presOf" srcId="{624AE678-D30E-4349-A33C-A24ABB355B48}" destId="{452A7BF7-BC75-144B-98CB-1095E6EF2A19}" srcOrd="0" destOrd="0" presId="urn:microsoft.com/office/officeart/2005/8/layout/orgChart1"/>
    <dgm:cxn modelId="{76CB3627-0BB6-1E43-A83E-B91BA2267B2E}" type="presOf" srcId="{FAF86A50-8666-3848-85EA-98594148D7C5}" destId="{FCA91544-AC93-D243-A1DC-0B87EB36B4EA}" srcOrd="0" destOrd="0" presId="urn:microsoft.com/office/officeart/2005/8/layout/orgChart1"/>
    <dgm:cxn modelId="{6DB57827-F4AC-3C47-9515-72F0C4D98825}" srcId="{93694491-BF3D-0742-80C7-4E0990D5A1F9}" destId="{D0A8B289-1DED-4A48-AFED-FB6C0E7CD0D3}" srcOrd="0" destOrd="0" parTransId="{624AE678-D30E-4349-A33C-A24ABB355B48}" sibTransId="{959D3516-1809-0B4D-962A-ED7EB70523EF}"/>
    <dgm:cxn modelId="{8A69682B-EC71-0140-8123-2CD12645D421}" type="presOf" srcId="{0D3C6055-646A-694D-A900-4FE70DE3FA0C}" destId="{15CE32C6-6467-554C-92B2-ACCEBEA88333}" srcOrd="0" destOrd="0" presId="urn:microsoft.com/office/officeart/2005/8/layout/orgChart1"/>
    <dgm:cxn modelId="{9290642C-D950-634C-A23E-4437BA541A43}" type="presOf" srcId="{F91E5631-1256-494C-A36F-5C0D3BAA0CFA}" destId="{20E1C19B-9EF1-EB4C-8246-FACF96B87334}" srcOrd="1" destOrd="0" presId="urn:microsoft.com/office/officeart/2005/8/layout/orgChart1"/>
    <dgm:cxn modelId="{E9A2C52D-6AF1-3342-855D-67435D971F76}" type="presOf" srcId="{23775979-F809-8B40-BB46-4A1CBC0343AE}" destId="{30E8ED92-025F-8549-9FC7-273C34D08B64}" srcOrd="1" destOrd="0" presId="urn:microsoft.com/office/officeart/2005/8/layout/orgChart1"/>
    <dgm:cxn modelId="{EDFBFD2E-93C2-BB41-AB6F-B739C200BB72}" srcId="{EC3B0313-1C5B-0749-BAC9-E9F01AAE56FB}" destId="{4A791DE9-2A3F-D142-96EB-4C0274A6DA61}" srcOrd="0" destOrd="0" parTransId="{23C124A7-1297-C64C-8B62-21767308EC03}" sibTransId="{63CA2164-ABA0-DF47-9DC8-89979397E2C1}"/>
    <dgm:cxn modelId="{EC9D8932-C41C-9C47-9CD0-47004A8567E6}" type="presOf" srcId="{E703ADF8-C7D1-F047-AA19-8E474CA15895}" destId="{74F5C5DB-FF4A-9A4D-9C9E-2866A64C25AE}" srcOrd="0" destOrd="0" presId="urn:microsoft.com/office/officeart/2005/8/layout/orgChart1"/>
    <dgm:cxn modelId="{210A0333-D962-5348-AE91-350E4B4BA20B}" type="presOf" srcId="{F0A15AFF-F12E-0E45-A7CC-5E708092CC5B}" destId="{F96812E1-F29D-DC4C-AEB1-51F1C42356B3}" srcOrd="0" destOrd="0" presId="urn:microsoft.com/office/officeart/2005/8/layout/orgChart1"/>
    <dgm:cxn modelId="{617F8A33-6C8B-3448-9D99-186EE682FC50}" type="presOf" srcId="{3A028F5A-5E7B-6641-8B23-8B5C188AC981}" destId="{2511C01F-5C08-904C-BAA0-BB3D7106D1E6}" srcOrd="1" destOrd="0" presId="urn:microsoft.com/office/officeart/2005/8/layout/orgChart1"/>
    <dgm:cxn modelId="{0CEA8F33-EFBB-634D-86D6-D1AC6605B78A}" type="presOf" srcId="{BFB3D0B0-E88A-2546-804E-430A3F1C858E}" destId="{021ADA86-880D-D142-8F5E-F3BC08213D42}" srcOrd="1" destOrd="0" presId="urn:microsoft.com/office/officeart/2005/8/layout/orgChart1"/>
    <dgm:cxn modelId="{D7EECD34-8B2C-C347-86BE-76AA8F980EE0}" type="presOf" srcId="{E81D2907-CA62-774A-AB4E-6AB85F0415A7}" destId="{456683F8-1B65-8A41-8C9D-D384B1DEF302}" srcOrd="0" destOrd="0" presId="urn:microsoft.com/office/officeart/2005/8/layout/orgChart1"/>
    <dgm:cxn modelId="{5FC45435-70C5-C541-8250-035407A095C1}" type="presOf" srcId="{FB15AAF7-A288-B540-850B-AD7AF054BE3A}" destId="{B04EEB22-FD22-3046-A758-19E1938ADEDA}" srcOrd="0" destOrd="0" presId="urn:microsoft.com/office/officeart/2005/8/layout/orgChart1"/>
    <dgm:cxn modelId="{FE433038-21AC-2048-BA31-D2F4CC51792A}" type="presOf" srcId="{D972B20E-EC58-DD48-AA1C-567C6DB46412}" destId="{13A18CC9-C24B-6440-9BA6-44D316465A3F}" srcOrd="1" destOrd="0" presId="urn:microsoft.com/office/officeart/2005/8/layout/orgChart1"/>
    <dgm:cxn modelId="{AAB5C23B-983D-7E48-8C65-2BF005835CD2}" type="presOf" srcId="{D433B73F-84FE-D642-A8B0-EE1698CCF4A8}" destId="{03A59E41-1CCF-304A-AD42-2FAA13742BF8}" srcOrd="0" destOrd="0" presId="urn:microsoft.com/office/officeart/2005/8/layout/orgChart1"/>
    <dgm:cxn modelId="{F5868B3C-7380-7D43-8555-54149A5AF671}" srcId="{ADE93969-9020-D048-B45D-A2E55B86C1D9}" destId="{FCD90C9A-102A-2848-B12D-B6814EBC521A}" srcOrd="1" destOrd="0" parTransId="{FAF86A50-8666-3848-85EA-98594148D7C5}" sibTransId="{1E421044-A3BC-FD43-B0ED-427A06B5DF8E}"/>
    <dgm:cxn modelId="{E5FFC83C-53EE-7D45-A627-215D949B5F3C}" srcId="{D246BC32-1BE5-7F45-AE71-AFD5F0FCC561}" destId="{42603047-F0B5-144E-B3A7-BCE906CF7025}" srcOrd="3" destOrd="0" parTransId="{9AE86ADF-BCED-9E45-8527-28715D10A05F}" sibTransId="{71B5FCD4-9DF2-2B4F-9A67-DDF284D5C5AD}"/>
    <dgm:cxn modelId="{6905313F-6926-7B4E-8D65-8C3FF70B1F23}" srcId="{93694491-BF3D-0742-80C7-4E0990D5A1F9}" destId="{BFB3D0B0-E88A-2546-804E-430A3F1C858E}" srcOrd="1" destOrd="0" parTransId="{606A90D1-9E75-054D-BCF9-ECD4E73C5E61}" sibTransId="{12A7808B-EE31-314E-B7CA-EA199A297092}"/>
    <dgm:cxn modelId="{2A2BE441-E487-804C-958F-73DD84D8960F}" type="presOf" srcId="{868537BF-EA70-7D4F-84F3-AFAAB06AE76A}" destId="{A39DBB06-9E8F-9647-B029-D11AFF123B66}" srcOrd="0" destOrd="0" presId="urn:microsoft.com/office/officeart/2005/8/layout/orgChart1"/>
    <dgm:cxn modelId="{5CB56342-D76A-4348-81EA-1EA797BD0F3A}" type="presOf" srcId="{7B9B1A2B-A673-984B-9304-AA337E724816}" destId="{4CD2D854-B9A1-524D-AD8F-B89FC948D3BA}" srcOrd="1" destOrd="0" presId="urn:microsoft.com/office/officeart/2005/8/layout/orgChart1"/>
    <dgm:cxn modelId="{276DD343-E5C8-F24D-93E9-0F85B9370E70}" type="presOf" srcId="{42603047-F0B5-144E-B3A7-BCE906CF7025}" destId="{7324B29E-EEE5-664A-85A0-54DD8F94958D}" srcOrd="0" destOrd="0" presId="urn:microsoft.com/office/officeart/2005/8/layout/orgChart1"/>
    <dgm:cxn modelId="{000ED646-38DA-A345-8DEF-00ED7393B0DB}" srcId="{62EF1583-2625-EB42-B5AA-02A13B5AAF7A}" destId="{1726D9E4-A8DD-C04B-AB40-D15AFD76B824}" srcOrd="0" destOrd="0" parTransId="{F3C88E35-B512-EF42-B1A3-04F062FDA90F}" sibTransId="{427911BE-0583-584A-966B-0659C453FB5B}"/>
    <dgm:cxn modelId="{9E1E3947-B693-F846-B5D6-4B7F37CBFCB8}" type="presOf" srcId="{DC85129D-9743-9B49-841B-92C708BFB190}" destId="{88526EA1-360C-904B-89A3-C93D2AC4E83F}" srcOrd="0" destOrd="0" presId="urn:microsoft.com/office/officeart/2005/8/layout/orgChart1"/>
    <dgm:cxn modelId="{D83C6349-DBB8-9A4A-9CBA-B3B2418C4CF9}" srcId="{2068DEC7-AD4A-C841-903A-8DDE11030DC2}" destId="{550FA0FA-4BD4-6049-94D9-863C7C80FC38}" srcOrd="1" destOrd="0" parTransId="{4D0FAE2F-E275-7F42-9941-79DC7863FF34}" sibTransId="{F11FD7F8-EEC2-B240-9F29-DA5E0337AB6D}"/>
    <dgm:cxn modelId="{CD30214A-3284-E64F-A32C-5B2A3A12A419}" type="presOf" srcId="{F3C88E35-B512-EF42-B1A3-04F062FDA90F}" destId="{08CBBC04-3303-CA46-8E64-0D264B5F83C5}" srcOrd="0" destOrd="0" presId="urn:microsoft.com/office/officeart/2005/8/layout/orgChart1"/>
    <dgm:cxn modelId="{5ECC524A-ADAC-2A4D-BCA1-076B37F98AAF}" srcId="{ADE93969-9020-D048-B45D-A2E55B86C1D9}" destId="{93694491-BF3D-0742-80C7-4E0990D5A1F9}" srcOrd="0" destOrd="0" parTransId="{B38F9B67-AE12-9C43-8A03-9D18A7DB44F3}" sibTransId="{E69509D6-D00E-AA44-ADC6-0B4E8815386D}"/>
    <dgm:cxn modelId="{CF7BC34A-2769-F146-9874-4ECA05E8BD45}" type="presOf" srcId="{3D378C1D-A394-E344-8441-E95580BE1D39}" destId="{6E32DD6B-8E7F-6641-8C7B-BC4A1ADCF08A}" srcOrd="0" destOrd="0" presId="urn:microsoft.com/office/officeart/2005/8/layout/orgChart1"/>
    <dgm:cxn modelId="{1A38B74D-688F-C149-B7B7-5620EF47269A}" srcId="{D246BC32-1BE5-7F45-AE71-AFD5F0FCC561}" destId="{871AAEA6-488F-2542-86AB-4DD2EF1C1548}" srcOrd="0" destOrd="0" parTransId="{6C497087-AECA-1D46-8F0D-1E97585BDC23}" sibTransId="{493D77B8-ACC1-F34F-930E-17446A19F5D2}"/>
    <dgm:cxn modelId="{129EAB51-CDBF-CD46-A6E2-008416291053}" type="presOf" srcId="{717B8711-90AE-F244-A9A9-6418A9AE2391}" destId="{0142358E-8D3C-934A-873A-8EC3F3CB4628}" srcOrd="0" destOrd="0" presId="urn:microsoft.com/office/officeart/2005/8/layout/orgChart1"/>
    <dgm:cxn modelId="{D4CBB651-BCAE-C74A-AABE-05E96FCEFF0A}" srcId="{ACC6FEC6-CB66-BC4F-BF64-76AF89DB8626}" destId="{DC85129D-9743-9B49-841B-92C708BFB190}" srcOrd="0" destOrd="0" parTransId="{0D3C6055-646A-694D-A900-4FE70DE3FA0C}" sibTransId="{5E731BF8-2396-2245-ABC1-5511A7BBA660}"/>
    <dgm:cxn modelId="{75956D52-10D0-0149-9E9B-B5B568669231}" type="presOf" srcId="{28F2934B-1744-0742-9D67-FE33C1F31DE5}" destId="{A4A87ED7-95B0-C34A-A1C3-708E4059B53E}" srcOrd="0" destOrd="0" presId="urn:microsoft.com/office/officeart/2005/8/layout/orgChart1"/>
    <dgm:cxn modelId="{B361EA53-9A5B-D14F-B0D0-B56F44497861}" srcId="{B45287F0-D851-344E-82DB-CF4CA3DB69B7}" destId="{BCFDBDF9-F2D9-5743-A322-12B9AA71F6A8}" srcOrd="2" destOrd="0" parTransId="{E81D2907-CA62-774A-AB4E-6AB85F0415A7}" sibTransId="{919B8462-79D9-D841-93BF-A2DF1CC8169C}"/>
    <dgm:cxn modelId="{8A22FF53-6463-3B42-9D6A-4E0FE018B6C2}" type="presOf" srcId="{4A791DE9-2A3F-D142-96EB-4C0274A6DA61}" destId="{71D662BF-6265-B249-9B10-6F37906D97CB}" srcOrd="0" destOrd="0" presId="urn:microsoft.com/office/officeart/2005/8/layout/orgChart1"/>
    <dgm:cxn modelId="{390DB356-B96A-2144-B45F-F1889921D07D}" type="presOf" srcId="{EC3B0313-1C5B-0749-BAC9-E9F01AAE56FB}" destId="{A07A478A-E228-0747-8808-E61566900226}" srcOrd="1" destOrd="0" presId="urn:microsoft.com/office/officeart/2005/8/layout/orgChart1"/>
    <dgm:cxn modelId="{83C7B858-F90C-8643-A66F-D13E4B168389}" srcId="{B45287F0-D851-344E-82DB-CF4CA3DB69B7}" destId="{FB15AAF7-A288-B540-850B-AD7AF054BE3A}" srcOrd="3" destOrd="0" parTransId="{D6F71572-9599-7441-811F-28CC2BFB2F99}" sibTransId="{E6300EE9-2317-8942-841C-C949A5DB6F2E}"/>
    <dgm:cxn modelId="{88DBB05D-7E81-7246-89EA-BCF2052DEE68}" type="presOf" srcId="{62EF1583-2625-EB42-B5AA-02A13B5AAF7A}" destId="{FC40314D-BA32-0447-AA26-F6712E2FEEE2}" srcOrd="0" destOrd="0" presId="urn:microsoft.com/office/officeart/2005/8/layout/orgChart1"/>
    <dgm:cxn modelId="{5AB8075F-844A-9642-A421-BB4182ABCBD1}" srcId="{B45287F0-D851-344E-82DB-CF4CA3DB69B7}" destId="{9887AF5C-AFB0-EF44-9F1A-47B03F917A35}" srcOrd="0" destOrd="0" parTransId="{868537BF-EA70-7D4F-84F3-AFAAB06AE76A}" sibTransId="{2DD05802-E192-894B-B351-E657638F7A9F}"/>
    <dgm:cxn modelId="{29FE9E5F-D388-7149-80BC-80226D781B8A}" type="presOf" srcId="{DB658F6F-1F9A-2443-8986-9C4564DA4DD5}" destId="{998C628B-4B4C-2845-BCF1-8C2601BDC52C}" srcOrd="0" destOrd="0" presId="urn:microsoft.com/office/officeart/2005/8/layout/orgChart1"/>
    <dgm:cxn modelId="{A6D83F61-835A-B146-8910-98D0C5DE6408}" type="presOf" srcId="{293C263D-4EE0-6A45-B28B-C0C7AA6A5F33}" destId="{1855919D-BEC6-DA45-842D-9447FDE1AC2A}" srcOrd="0" destOrd="0" presId="urn:microsoft.com/office/officeart/2005/8/layout/orgChart1"/>
    <dgm:cxn modelId="{4511B761-6B9D-DC41-9167-0739360AC3EB}" srcId="{020F0095-7DE5-9440-BDB8-8A6912C1110F}" destId="{C6B0B95D-051A-7F41-9E11-CBD18FC76363}" srcOrd="1" destOrd="0" parTransId="{036600EA-1970-BF4B-A0A5-FD5C41608498}" sibTransId="{F272DF3D-A479-AE49-ABEE-24666003D942}"/>
    <dgm:cxn modelId="{D236DF62-7843-7E4C-8783-878C19E8C0DB}" type="presOf" srcId="{CF595DA5-7D91-FF4E-B434-1A3F16605669}" destId="{9D825EC8-1EAD-B44D-8E54-63D0AA8381E7}" srcOrd="0" destOrd="0" presId="urn:microsoft.com/office/officeart/2005/8/layout/orgChart1"/>
    <dgm:cxn modelId="{C99F0164-8173-CC49-9C68-C684D1D3D680}" type="presOf" srcId="{195F554D-82FD-5644-8481-DD39A987B003}" destId="{12B21AA0-FFDE-6644-9920-32F3AB4F9794}" srcOrd="0" destOrd="0" presId="urn:microsoft.com/office/officeart/2005/8/layout/orgChart1"/>
    <dgm:cxn modelId="{53B5A765-FCEB-5A40-AC7E-4EB96364799E}" srcId="{79E5567D-E09F-8645-9E8D-EAEA026FE3F9}" destId="{11A7DB70-BAAE-FC48-8E88-B5B0EA2134FC}" srcOrd="1" destOrd="0" parTransId="{D0054A28-A9AE-5F41-BEA1-D10CEC66E378}" sibTransId="{316D7E2E-A968-5540-8CFA-BF9AF1D1BAC0}"/>
    <dgm:cxn modelId="{EFFDA765-FF31-2246-A571-38C6ACAE0A35}" type="presOf" srcId="{B45287F0-D851-344E-82DB-CF4CA3DB69B7}" destId="{98C54BFC-24EB-BA42-BCD1-1B0591D045AC}" srcOrd="0" destOrd="0" presId="urn:microsoft.com/office/officeart/2005/8/layout/orgChart1"/>
    <dgm:cxn modelId="{3F1F4566-7B8B-FD4B-93CA-675A03E04ACA}" srcId="{CE67E77D-02DA-8F4C-9A22-94E686F26F8B}" destId="{D92E85B9-5933-AE45-985A-8FE2B6E6D7C9}" srcOrd="2" destOrd="0" parTransId="{18B3139A-E180-254C-B883-11676FBF4480}" sibTransId="{D580331D-CA41-3B47-9FF9-2D162B286259}"/>
    <dgm:cxn modelId="{19EC4A66-2746-1A4A-BE33-00C1499EB4D7}" type="presOf" srcId="{ADE93969-9020-D048-B45D-A2E55B86C1D9}" destId="{6CBAAD5A-76E6-3B48-9232-BADD88476D62}" srcOrd="1" destOrd="0" presId="urn:microsoft.com/office/officeart/2005/8/layout/orgChart1"/>
    <dgm:cxn modelId="{77C86D6A-A6A2-F549-BECB-4F5C618E9AC2}" type="presOf" srcId="{93694491-BF3D-0742-80C7-4E0990D5A1F9}" destId="{7BD02D22-FCB2-A04F-9D40-F80111B2EEEC}" srcOrd="0" destOrd="0" presId="urn:microsoft.com/office/officeart/2005/8/layout/orgChart1"/>
    <dgm:cxn modelId="{423CFE6A-F277-4641-91AC-54197D4F7BE6}" type="presOf" srcId="{74B39FBD-02CF-0C47-B787-D2A79901B3C6}" destId="{8862966B-755F-DE4A-B038-BAEBE7566DEE}" srcOrd="0" destOrd="0" presId="urn:microsoft.com/office/officeart/2005/8/layout/orgChart1"/>
    <dgm:cxn modelId="{24915C6B-31DD-074A-8A28-DD8183A10F07}" type="presOf" srcId="{D0A8B289-1DED-4A48-AFED-FB6C0E7CD0D3}" destId="{D54B023C-1C09-D34F-9AF9-B3631786135F}" srcOrd="1" destOrd="0" presId="urn:microsoft.com/office/officeart/2005/8/layout/orgChart1"/>
    <dgm:cxn modelId="{98586D72-6594-D249-8259-1B83C4C2F04F}" type="presOf" srcId="{036600EA-1970-BF4B-A0A5-FD5C41608498}" destId="{4D3ABBA6-521F-1149-96E9-5C8BAAA3638D}" srcOrd="0" destOrd="0" presId="urn:microsoft.com/office/officeart/2005/8/layout/orgChart1"/>
    <dgm:cxn modelId="{786EB874-2581-E64A-BC5A-85B70FB7D7C2}" type="presOf" srcId="{E3618C8B-A11F-AF4C-A377-2B270262815C}" destId="{F69BB4E3-E70E-004F-98EA-F15CE051CBB8}" srcOrd="0" destOrd="0" presId="urn:microsoft.com/office/officeart/2005/8/layout/orgChart1"/>
    <dgm:cxn modelId="{25C8D676-6621-8044-8EF5-D1588FE5AB0E}" type="presOf" srcId="{60D4D83B-DD83-8B4E-9F1D-3C97986C0BC1}" destId="{C0A2F747-8AB8-7E4C-9B5A-3C32CF14DA78}" srcOrd="0" destOrd="0" presId="urn:microsoft.com/office/officeart/2005/8/layout/orgChart1"/>
    <dgm:cxn modelId="{8B1C777A-9DB4-654C-8C90-6E7094DD52A4}" srcId="{28F2934B-1744-0742-9D67-FE33C1F31DE5}" destId="{ADE93969-9020-D048-B45D-A2E55B86C1D9}" srcOrd="0" destOrd="0" parTransId="{9E5588BE-9F50-084A-BF4D-245B7DB5021B}" sibTransId="{1FC629B3-8DF0-3A41-9FE8-9554D3648CDF}"/>
    <dgm:cxn modelId="{79F3B97D-2BEE-294B-83EA-96E1862666D9}" type="presOf" srcId="{ACC6FEC6-CB66-BC4F-BF64-76AF89DB8626}" destId="{04808A4D-6A26-3D44-B707-6E8EAB78F9D1}" srcOrd="1" destOrd="0" presId="urn:microsoft.com/office/officeart/2005/8/layout/orgChart1"/>
    <dgm:cxn modelId="{524B707E-803D-9A44-A79B-1BC378AB5131}" type="presOf" srcId="{924E0FFE-25C3-CA46-B5EC-9E5BAE10EFAE}" destId="{00ED6C29-EF21-B040-9793-B57877C27B7F}" srcOrd="0" destOrd="0" presId="urn:microsoft.com/office/officeart/2005/8/layout/orgChart1"/>
    <dgm:cxn modelId="{A00ACD80-17C7-9F48-8E66-986521D5A5CC}" type="presOf" srcId="{4A791DE9-2A3F-D142-96EB-4C0274A6DA61}" destId="{7231B6A9-F609-FE4A-A997-977C2B7A0578}" srcOrd="1" destOrd="0" presId="urn:microsoft.com/office/officeart/2005/8/layout/orgChart1"/>
    <dgm:cxn modelId="{656A0E81-88AC-1946-995F-EA4B2EEA45AA}" type="presOf" srcId="{ADE93969-9020-D048-B45D-A2E55B86C1D9}" destId="{09F13294-2010-014B-938D-D33EF2FFAF46}" srcOrd="0" destOrd="0" presId="urn:microsoft.com/office/officeart/2005/8/layout/orgChart1"/>
    <dgm:cxn modelId="{C0DC5F83-9229-CB43-B855-F46F65F852AF}" type="presOf" srcId="{E53264A6-1D79-E54E-93EB-E42BCC9726F7}" destId="{C1F7DC37-4672-5E4E-9F57-FD66F8832898}" srcOrd="0" destOrd="0" presId="urn:microsoft.com/office/officeart/2005/8/layout/orgChart1"/>
    <dgm:cxn modelId="{A71DA185-668A-8A4F-87E5-6EF9C83C0B63}" type="presOf" srcId="{11A7DB70-BAAE-FC48-8E88-B5B0EA2134FC}" destId="{AEB9268D-55D2-5546-A090-FD1AF17B4678}" srcOrd="1" destOrd="0" presId="urn:microsoft.com/office/officeart/2005/8/layout/orgChart1"/>
    <dgm:cxn modelId="{F1E3EC85-8B87-CF4E-A754-C16DDDD2CD50}" type="presOf" srcId="{7D3A0EF9-7CFC-6547-89AD-7330B8AAC027}" destId="{83B141BF-EF82-2A4B-B850-3E0064F0F872}" srcOrd="0" destOrd="0" presId="urn:microsoft.com/office/officeart/2005/8/layout/orgChart1"/>
    <dgm:cxn modelId="{BA24F486-DB51-6F46-88AF-07B863524C05}" type="presOf" srcId="{62EF1583-2625-EB42-B5AA-02A13B5AAF7A}" destId="{93481180-B0BD-E04B-AEA5-4E66020D3C64}" srcOrd="1" destOrd="0" presId="urn:microsoft.com/office/officeart/2005/8/layout/orgChart1"/>
    <dgm:cxn modelId="{7DBCF487-B1C4-B54A-97A8-716EE7DC1441}" srcId="{CE67E77D-02DA-8F4C-9A22-94E686F26F8B}" destId="{3A028F5A-5E7B-6641-8B23-8B5C188AC981}" srcOrd="3" destOrd="0" parTransId="{717B8711-90AE-F244-A9A9-6418A9AE2391}" sibTransId="{67BDCF91-D339-A246-AED9-E170DBC474DD}"/>
    <dgm:cxn modelId="{F5A95888-A546-B44A-8DB4-4C4364E03EB6}" type="presOf" srcId="{58E72FDF-1A70-1B43-9336-CA0D438D7E7E}" destId="{E60C961F-8836-8744-8E72-CC524663DFE1}" srcOrd="0" destOrd="0" presId="urn:microsoft.com/office/officeart/2005/8/layout/orgChart1"/>
    <dgm:cxn modelId="{4EA87E89-228A-864F-B244-CE5CFF7C0DC2}" srcId="{EC3B0313-1C5B-0749-BAC9-E9F01AAE56FB}" destId="{ACC6FEC6-CB66-BC4F-BF64-76AF89DB8626}" srcOrd="1" destOrd="0" parTransId="{AC26AD9A-104C-CA44-B137-660C12FB6132}" sibTransId="{37E0F001-556F-6142-AE5F-2FD5C85740D2}"/>
    <dgm:cxn modelId="{06744A8A-5288-5141-8BC3-AFFF7577F4DE}" type="presOf" srcId="{DB658F6F-1F9A-2443-8986-9C4564DA4DD5}" destId="{8C00BDD0-012A-A540-AE6A-529B7842F053}" srcOrd="1" destOrd="0" presId="urn:microsoft.com/office/officeart/2005/8/layout/orgChart1"/>
    <dgm:cxn modelId="{9AE2978D-40B8-F349-A67E-AFDECBEB5637}" srcId="{CE67E77D-02DA-8F4C-9A22-94E686F26F8B}" destId="{DB658F6F-1F9A-2443-8986-9C4564DA4DD5}" srcOrd="0" destOrd="0" parTransId="{E703ADF8-C7D1-F047-AA19-8E474CA15895}" sibTransId="{4A5F9E28-33F6-DE49-99C5-683FAEB7C702}"/>
    <dgm:cxn modelId="{51A46F8E-0A02-DB4D-9867-90BC2FBE98DE}" type="presOf" srcId="{E2B5E5BB-31A4-3B42-BC5E-AE48AFB41290}" destId="{11060A41-CDA7-7C43-8963-549B5F788DF4}" srcOrd="0" destOrd="0" presId="urn:microsoft.com/office/officeart/2005/8/layout/orgChart1"/>
    <dgm:cxn modelId="{34715C90-274C-9D4B-9765-82BFD7D1E67E}" type="presOf" srcId="{C152FEE7-67C6-6749-B5B3-02CA2203CFA6}" destId="{5537561D-B843-1944-BE97-4A0297056FCE}" srcOrd="0" destOrd="0" presId="urn:microsoft.com/office/officeart/2005/8/layout/orgChart1"/>
    <dgm:cxn modelId="{2B174192-DED6-894C-B698-A5777071C34D}" type="presOf" srcId="{020F0095-7DE5-9440-BDB8-8A6912C1110F}" destId="{5001C39E-92B6-2740-89BE-87CF04654338}" srcOrd="1" destOrd="0" presId="urn:microsoft.com/office/officeart/2005/8/layout/orgChart1"/>
    <dgm:cxn modelId="{C853BC92-EAA7-0E47-97E7-A458801DCB96}" type="presOf" srcId="{E271F1FF-EA62-5248-BB2F-65F5F56857F1}" destId="{A586E8F7-6D8D-9540-AA8A-2D2CBC9EB10B}" srcOrd="0" destOrd="0" presId="urn:microsoft.com/office/officeart/2005/8/layout/orgChart1"/>
    <dgm:cxn modelId="{7131409A-C44B-E34B-B8E6-3297FBAA0B18}" type="presOf" srcId="{E965757B-DA14-9348-AA50-721752740B91}" destId="{2C18E6CB-15C3-0E4C-A9DA-E1E7A8DC479D}" srcOrd="0" destOrd="0" presId="urn:microsoft.com/office/officeart/2005/8/layout/orgChart1"/>
    <dgm:cxn modelId="{8937BC9B-CC08-AC44-9DB8-EEE886567DEF}" type="presOf" srcId="{FCD90C9A-102A-2848-B12D-B6814EBC521A}" destId="{7241473E-5BB3-B744-88C1-340FFF95EB71}" srcOrd="0" destOrd="0" presId="urn:microsoft.com/office/officeart/2005/8/layout/orgChart1"/>
    <dgm:cxn modelId="{8D83D89D-AFCE-2949-96CD-8D042817B287}" type="presOf" srcId="{A67B4145-8584-F746-8232-32FF0541705A}" destId="{DD217214-D052-B440-B656-B3210B12DCDD}" srcOrd="0" destOrd="0" presId="urn:microsoft.com/office/officeart/2005/8/layout/orgChart1"/>
    <dgm:cxn modelId="{70823A9E-7078-7C45-8E81-35639D5BD035}" type="presOf" srcId="{C6B0B95D-051A-7F41-9E11-CBD18FC76363}" destId="{78106982-095A-7D4F-9E88-ADD68CB66E8F}" srcOrd="0" destOrd="0" presId="urn:microsoft.com/office/officeart/2005/8/layout/orgChart1"/>
    <dgm:cxn modelId="{E9725C9F-1B84-0946-A772-901761F526F2}" srcId="{EC3B0313-1C5B-0749-BAC9-E9F01AAE56FB}" destId="{58E72FDF-1A70-1B43-9336-CA0D438D7E7E}" srcOrd="2" destOrd="0" parTransId="{B69004E6-5290-9D41-ACF4-1FD1CC78364A}" sibTransId="{663BEEE5-4CE0-7C48-AEC4-6B6EE86D8D7C}"/>
    <dgm:cxn modelId="{63FFF0A1-E1C3-9047-87FB-44A9A9A087F9}" srcId="{62EF1583-2625-EB42-B5AA-02A13B5AAF7A}" destId="{D972B20E-EC58-DD48-AA1C-567C6DB46412}" srcOrd="1" destOrd="0" parTransId="{96481ECA-5D7F-C64D-98B4-53C5B56A63FE}" sibTransId="{470F5830-4E08-4946-9A4A-4362E4D92C9C}"/>
    <dgm:cxn modelId="{5E976AA4-1820-4446-AA7F-72931E3BA389}" srcId="{CE67E77D-02DA-8F4C-9A22-94E686F26F8B}" destId="{020F0095-7DE5-9440-BDB8-8A6912C1110F}" srcOrd="4" destOrd="0" parTransId="{12285080-9E3B-C349-95A9-4E7339B1AD84}" sibTransId="{D3C8FAE2-C3C2-E445-800C-5213E2235772}"/>
    <dgm:cxn modelId="{981FBCA5-9ED8-C443-AA54-2A0601168143}" srcId="{D246BC32-1BE5-7F45-AE71-AFD5F0FCC561}" destId="{195F554D-82FD-5644-8481-DD39A987B003}" srcOrd="2" destOrd="0" parTransId="{C36581B1-49DF-AD47-830A-DCE680762D15}" sibTransId="{7C0DC2CF-240F-344F-9BEE-98A9A85D7BEF}"/>
    <dgm:cxn modelId="{DF0198AA-356D-944A-B5F4-A40ECD15B3C4}" type="presOf" srcId="{D92E85B9-5933-AE45-985A-8FE2B6E6D7C9}" destId="{5D81D83B-5FF5-1F4A-8D64-8C0C2ABAC08F}" srcOrd="0" destOrd="0" presId="urn:microsoft.com/office/officeart/2005/8/layout/orgChart1"/>
    <dgm:cxn modelId="{87C48CAB-B426-B444-B6FA-4746CC4BA772}" type="presOf" srcId="{6C497087-AECA-1D46-8F0D-1E97585BDC23}" destId="{B24B2255-2ED6-B541-8CA2-005827A4B262}" srcOrd="0" destOrd="0" presId="urn:microsoft.com/office/officeart/2005/8/layout/orgChart1"/>
    <dgm:cxn modelId="{C1A320AC-14F3-9D46-939E-7B89CC045392}" type="presOf" srcId="{D92E85B9-5933-AE45-985A-8FE2B6E6D7C9}" destId="{A2655FF3-9214-314D-9818-3686B28DE59F}" srcOrd="1" destOrd="0" presId="urn:microsoft.com/office/officeart/2005/8/layout/orgChart1"/>
    <dgm:cxn modelId="{D10C63AC-6C21-3140-AAE0-844BD7DEFFA9}" type="presOf" srcId="{020F0095-7DE5-9440-BDB8-8A6912C1110F}" destId="{315AB622-EF76-DA4E-8F58-1A8EB629E024}" srcOrd="0" destOrd="0" presId="urn:microsoft.com/office/officeart/2005/8/layout/orgChart1"/>
    <dgm:cxn modelId="{222CD9AE-1FFD-5943-800E-6A91B1DE5482}" srcId="{2068DEC7-AD4A-C841-903A-8DDE11030DC2}" destId="{23775979-F809-8B40-BB46-4A1CBC0343AE}" srcOrd="0" destOrd="0" parTransId="{468D1334-C97A-314E-A06A-07EBBF3811DE}" sibTransId="{0B997C97-590B-944C-BDF3-868255EB0BC0}"/>
    <dgm:cxn modelId="{8F78C2B0-DEF1-1D45-8CC7-9434FFD5B6B5}" type="presOf" srcId="{93694491-BF3D-0742-80C7-4E0990D5A1F9}" destId="{547F58D2-C348-4448-9676-3AB3ABBD1FFB}" srcOrd="1" destOrd="0" presId="urn:microsoft.com/office/officeart/2005/8/layout/orgChart1"/>
    <dgm:cxn modelId="{A8EEEFB0-3DD4-7244-83EE-7519FA1C237F}" type="presOf" srcId="{AC26AD9A-104C-CA44-B137-660C12FB6132}" destId="{1EB82BAA-1A04-C549-A6E0-5CBFBAB8CE24}" srcOrd="0" destOrd="0" presId="urn:microsoft.com/office/officeart/2005/8/layout/orgChart1"/>
    <dgm:cxn modelId="{350550B2-AA4F-DE4B-B45B-E387D16E6ABB}" type="presOf" srcId="{87B2E8E1-A343-A84A-A246-C4D6D1757526}" destId="{EB9E53CE-EDD5-9544-B74E-4592DB612D9E}" srcOrd="1" destOrd="0" presId="urn:microsoft.com/office/officeart/2005/8/layout/orgChart1"/>
    <dgm:cxn modelId="{BF1FA3B2-E97B-3F41-AD68-5C6C31B7A9AB}" type="presOf" srcId="{23775979-F809-8B40-BB46-4A1CBC0343AE}" destId="{236A86AE-4826-1F43-A008-770AA384EE75}" srcOrd="0" destOrd="0" presId="urn:microsoft.com/office/officeart/2005/8/layout/orgChart1"/>
    <dgm:cxn modelId="{E55C40B4-EFFA-0145-B5A7-9E085A6BE6F3}" type="presOf" srcId="{46CE0CDF-4B49-A14F-9A8B-505332DBF8A7}" destId="{587A542A-5013-7241-A76A-CF02D1E837A2}" srcOrd="0" destOrd="0" presId="urn:microsoft.com/office/officeart/2005/8/layout/orgChart1"/>
    <dgm:cxn modelId="{B272F4B9-8095-114C-945F-5CD6AF3A1B0B}" type="presOf" srcId="{BCFDBDF9-F2D9-5743-A322-12B9AA71F6A8}" destId="{EAD3F064-4DF6-1347-B11A-DDFA2B721F52}" srcOrd="1" destOrd="0" presId="urn:microsoft.com/office/officeart/2005/8/layout/orgChart1"/>
    <dgm:cxn modelId="{C4C3A6BA-AA65-A64D-B110-F4C7E384F164}" srcId="{D433B73F-84FE-D642-A8B0-EE1698CCF4A8}" destId="{F0A15AFF-F12E-0E45-A7CC-5E708092CC5B}" srcOrd="1" destOrd="0" parTransId="{924E0FFE-25C3-CA46-B5EC-9E5BAE10EFAE}" sibTransId="{40295710-7411-BE49-9903-FBB7FC4611AA}"/>
    <dgm:cxn modelId="{BE9B26BB-1CB4-AF44-8887-77D90DD91140}" type="presOf" srcId="{0BFD3FBE-7D76-5247-8712-EB5CA1E926D0}" destId="{5FBF95CB-C396-3141-80C7-5753E62694A0}" srcOrd="0" destOrd="0" presId="urn:microsoft.com/office/officeart/2005/8/layout/orgChart1"/>
    <dgm:cxn modelId="{9FD50FBC-0AC5-5C49-BF76-A84A98C82648}" type="presOf" srcId="{D0054A28-A9AE-5F41-BEA1-D10CEC66E378}" destId="{95B6F126-D689-4F4A-B7A6-B06997819067}" srcOrd="0" destOrd="0" presId="urn:microsoft.com/office/officeart/2005/8/layout/orgChart1"/>
    <dgm:cxn modelId="{A556D2BF-E227-6D4E-9AA0-5A4E3ED24F33}" type="presOf" srcId="{F0A15AFF-F12E-0E45-A7CC-5E708092CC5B}" destId="{64F93C60-7B95-7749-ACEA-1814DCA25119}" srcOrd="1" destOrd="0" presId="urn:microsoft.com/office/officeart/2005/8/layout/orgChart1"/>
    <dgm:cxn modelId="{97C028C0-9244-674F-A4F5-C9D08783303C}" type="presOf" srcId="{96481ECA-5D7F-C64D-98B4-53C5B56A63FE}" destId="{6BD63833-277A-F249-95C4-9A0F6F58F3A5}" srcOrd="0" destOrd="0" presId="urn:microsoft.com/office/officeart/2005/8/layout/orgChart1"/>
    <dgm:cxn modelId="{A9D42BC6-75EF-8248-A46A-3396F4CA81D0}" type="presOf" srcId="{54EA2D63-ED51-5E4D-9371-ACCEF8A607BC}" destId="{83A8FBD3-7CBB-B749-9AC7-0B2BE1B02A2D}" srcOrd="0" destOrd="0" presId="urn:microsoft.com/office/officeart/2005/8/layout/orgChart1"/>
    <dgm:cxn modelId="{AB8D98C6-9602-FC48-8F7E-B4DD83FB5400}" srcId="{ACC6FEC6-CB66-BC4F-BF64-76AF89DB8626}" destId="{1120EB7E-FF4C-864A-BFF6-45ECAF5C2C84}" srcOrd="1" destOrd="0" parTransId="{E53264A6-1D79-E54E-93EB-E42BCC9726F7}" sibTransId="{5489BB8A-94FD-BA47-A469-AA3D35258C24}"/>
    <dgm:cxn modelId="{AB7A97C7-52FF-8F48-A291-8DBA8E0CC13D}" type="presOf" srcId="{C6B0B95D-051A-7F41-9E11-CBD18FC76363}" destId="{EB57AF52-3874-FA4E-9DF9-7AE21B4FC3A9}" srcOrd="1" destOrd="0" presId="urn:microsoft.com/office/officeart/2005/8/layout/orgChart1"/>
    <dgm:cxn modelId="{2F51D0C8-7ECE-6645-AF61-BE4DE92EF7DA}" type="presOf" srcId="{9887AF5C-AFB0-EF44-9F1A-47B03F917A35}" destId="{1A859B05-50F5-E74A-BF31-4DD6C4B305E8}" srcOrd="0" destOrd="0" presId="urn:microsoft.com/office/officeart/2005/8/layout/orgChart1"/>
    <dgm:cxn modelId="{68178BCD-7D68-CF4E-92D4-B035683B59D6}" type="presOf" srcId="{42603047-F0B5-144E-B3A7-BCE906CF7025}" destId="{57310CF9-E525-0945-807F-7FED012B7D13}" srcOrd="1" destOrd="0" presId="urn:microsoft.com/office/officeart/2005/8/layout/orgChart1"/>
    <dgm:cxn modelId="{1053F8CD-7C24-BE43-A8CF-0CEC672FCD3C}" srcId="{79E5567D-E09F-8645-9E8D-EAEA026FE3F9}" destId="{87B2E8E1-A343-A84A-A246-C4D6D1757526}" srcOrd="0" destOrd="0" parTransId="{170EC456-4F9D-2841-8909-C06638CBD8DB}" sibTransId="{675DAE67-4BE1-B04F-A04E-09CFAFA4C44E}"/>
    <dgm:cxn modelId="{3D600ACE-354A-8E49-884A-D2098081A80B}" type="presOf" srcId="{E2B5E5BB-31A4-3B42-BC5E-AE48AFB41290}" destId="{C8E9B8F2-D2FE-8A42-BC20-50933B65DF02}" srcOrd="1" destOrd="0" presId="urn:microsoft.com/office/officeart/2005/8/layout/orgChart1"/>
    <dgm:cxn modelId="{C54975CE-919C-774B-A06D-B0A95B357875}" srcId="{D246BC32-1BE5-7F45-AE71-AFD5F0FCC561}" destId="{B45287F0-D851-344E-82DB-CF4CA3DB69B7}" srcOrd="1" destOrd="0" parTransId="{E965757B-DA14-9348-AA50-721752740B91}" sibTransId="{21627097-2804-1742-9F76-81C916E4E5C7}"/>
    <dgm:cxn modelId="{A6AAB6D0-CF74-B642-91FC-9790A94F1C58}" type="presOf" srcId="{74B39FBD-02CF-0C47-B787-D2A79901B3C6}" destId="{F1CEDEC2-AA12-FD4D-B847-A9C29864A831}" srcOrd="1" destOrd="0" presId="urn:microsoft.com/office/officeart/2005/8/layout/orgChart1"/>
    <dgm:cxn modelId="{5BD50ED4-B083-5E47-B3D7-D5F369A1A180}" type="presOf" srcId="{9AE86ADF-BCED-9E45-8527-28715D10A05F}" destId="{0F05A128-116B-064E-A5BA-894589A9DF41}" srcOrd="0" destOrd="0" presId="urn:microsoft.com/office/officeart/2005/8/layout/orgChart1"/>
    <dgm:cxn modelId="{33AEB2D6-F0C9-DC47-83E7-8ED51038739D}" type="presOf" srcId="{CE67E77D-02DA-8F4C-9A22-94E686F26F8B}" destId="{C25A51FC-B688-B043-ABF9-831BBE915FF9}" srcOrd="0" destOrd="0" presId="urn:microsoft.com/office/officeart/2005/8/layout/orgChart1"/>
    <dgm:cxn modelId="{84639AD7-54D7-AB4D-AE8F-C8A3906E55AF}" type="presOf" srcId="{23C124A7-1297-C64C-8B62-21767308EC03}" destId="{A583E518-5DB3-514B-8548-4E2218F6E5FA}" srcOrd="0" destOrd="0" presId="urn:microsoft.com/office/officeart/2005/8/layout/orgChart1"/>
    <dgm:cxn modelId="{A2DDF2D7-84FE-9444-892C-A076DF037DF6}" type="presOf" srcId="{B9287372-BB7A-7949-B9DC-8E24950AF424}" destId="{1E3CF467-E04F-9141-8329-9E2D30151ABC}" srcOrd="1" destOrd="0" presId="urn:microsoft.com/office/officeart/2005/8/layout/orgChart1"/>
    <dgm:cxn modelId="{48EC43DA-A5C1-2443-A133-EA9CB3D0D6CB}" srcId="{93694491-BF3D-0742-80C7-4E0990D5A1F9}" destId="{B9287372-BB7A-7949-B9DC-8E24950AF424}" srcOrd="2" destOrd="0" parTransId="{60D4D83B-DD83-8B4E-9F1D-3C97986C0BC1}" sibTransId="{10EEAD36-CC4B-384B-8901-EB7584ED0685}"/>
    <dgm:cxn modelId="{E7E661DB-FD79-BC46-883B-4A17FE743003}" type="presOf" srcId="{B45287F0-D851-344E-82DB-CF4CA3DB69B7}" destId="{B6EF98FE-2AD4-9942-B66A-C041529C76B2}" srcOrd="1" destOrd="0" presId="urn:microsoft.com/office/officeart/2005/8/layout/orgChart1"/>
    <dgm:cxn modelId="{3D01DFDB-650A-3B48-AFEC-8A21BFE8E198}" type="presOf" srcId="{9887AF5C-AFB0-EF44-9F1A-47B03F917A35}" destId="{9300550E-3D30-BF42-992D-D6D97EB12917}" srcOrd="1" destOrd="0" presId="urn:microsoft.com/office/officeart/2005/8/layout/orgChart1"/>
    <dgm:cxn modelId="{4E576FDC-2915-EE49-97BC-8DF1ECA2716D}" type="presOf" srcId="{2068DEC7-AD4A-C841-903A-8DDE11030DC2}" destId="{6C82AFFB-2CD9-D64A-BDB5-A7C42E9546CB}" srcOrd="0" destOrd="0" presId="urn:microsoft.com/office/officeart/2005/8/layout/orgChart1"/>
    <dgm:cxn modelId="{07D4DBDC-CF65-2344-9D64-16C2F5E32371}" srcId="{ADE93969-9020-D048-B45D-A2E55B86C1D9}" destId="{CE67E77D-02DA-8F4C-9A22-94E686F26F8B}" srcOrd="3" destOrd="0" parTransId="{3774B344-8EC1-8B46-A08A-BB71B87BAA0F}" sibTransId="{F659FD3C-455E-8A4D-AB01-5E18565B5396}"/>
    <dgm:cxn modelId="{088117E0-CDB4-AB4D-AE2A-870DABC1B282}" srcId="{FCD90C9A-102A-2848-B12D-B6814EBC521A}" destId="{D246BC32-1BE5-7F45-AE71-AFD5F0FCC561}" srcOrd="0" destOrd="0" parTransId="{A48F2BC1-CA10-1A48-8F2F-2AE75636C827}" sibTransId="{D7CC15A5-823D-604A-8356-25E2C74D6B1A}"/>
    <dgm:cxn modelId="{910406E2-E7CE-5A4D-9158-82BF0765FEFF}" type="presOf" srcId="{B9287372-BB7A-7949-B9DC-8E24950AF424}" destId="{12220AD0-9C2C-7B41-A7FF-D922D6AAC487}" srcOrd="0" destOrd="0" presId="urn:microsoft.com/office/officeart/2005/8/layout/orgChart1"/>
    <dgm:cxn modelId="{CFE254E2-BFC2-2F4A-8FE7-32AC8BF12666}" type="presOf" srcId="{1726D9E4-A8DD-C04B-AB40-D15AFD76B824}" destId="{9C92103A-70A6-134D-ADE2-C05B30E61B56}" srcOrd="1" destOrd="0" presId="urn:microsoft.com/office/officeart/2005/8/layout/orgChart1"/>
    <dgm:cxn modelId="{7B00CCE3-3484-2D47-B20F-B05E3C164953}" srcId="{D433B73F-84FE-D642-A8B0-EE1698CCF4A8}" destId="{E2B5E5BB-31A4-3B42-BC5E-AE48AFB41290}" srcOrd="0" destOrd="0" parTransId="{E3618C8B-A11F-AF4C-A377-2B270262815C}" sibTransId="{56D4E813-6AAD-B74C-9BAB-8D18F2678FD4}"/>
    <dgm:cxn modelId="{94AA29E4-5C75-354E-8BE0-CC5EDE2FF4DF}" type="presOf" srcId="{12285080-9E3B-C349-95A9-4E7339B1AD84}" destId="{7C9C8A5D-2DBD-7D40-8AC3-591A2782CB98}" srcOrd="0" destOrd="0" presId="urn:microsoft.com/office/officeart/2005/8/layout/orgChart1"/>
    <dgm:cxn modelId="{6F753AE4-9B25-A145-A8D1-D46672F3D619}" type="presOf" srcId="{D433B73F-84FE-D642-A8B0-EE1698CCF4A8}" destId="{B9EAAEF3-B4DE-E646-8533-1659F4EA4449}" srcOrd="1" destOrd="0" presId="urn:microsoft.com/office/officeart/2005/8/layout/orgChart1"/>
    <dgm:cxn modelId="{C40572E4-4056-3C4A-AB17-BC89DAB4755C}" srcId="{ADE93969-9020-D048-B45D-A2E55B86C1D9}" destId="{EC3B0313-1C5B-0749-BAC9-E9F01AAE56FB}" srcOrd="4" destOrd="0" parTransId="{0BFD3FBE-7D76-5247-8712-EB5CA1E926D0}" sibTransId="{5BBC132F-3287-E74A-8A9C-B3B292702E94}"/>
    <dgm:cxn modelId="{87F8EBE4-9DC1-8A41-BC58-15184E7B05EA}" type="presOf" srcId="{550FA0FA-4BD4-6049-94D9-863C7C80FC38}" destId="{F315CA5C-5ABF-6C43-B11C-8B6F755DE091}" srcOrd="0" destOrd="0" presId="urn:microsoft.com/office/officeart/2005/8/layout/orgChart1"/>
    <dgm:cxn modelId="{B1B8E6E5-E223-6A4C-9BD3-F5E9379E94FD}" srcId="{62EF1583-2625-EB42-B5AA-02A13B5AAF7A}" destId="{F91E5631-1256-494C-A36F-5C0D3BAA0CFA}" srcOrd="2" destOrd="0" parTransId="{54EA2D63-ED51-5E4D-9371-ACCEF8A607BC}" sibTransId="{BE238188-5A81-5848-BADC-F0C25BE0C39C}"/>
    <dgm:cxn modelId="{D80A2CE6-F223-BE4C-87D8-A445E68EEB33}" type="presOf" srcId="{3774B344-8EC1-8B46-A08A-BB71B87BAA0F}" destId="{A07C8C55-BBD2-6540-B3EA-ED311B117FE7}" srcOrd="0" destOrd="0" presId="urn:microsoft.com/office/officeart/2005/8/layout/orgChart1"/>
    <dgm:cxn modelId="{DF29B5E6-EAA3-7442-91AF-971F3AFD08A9}" srcId="{CE67E77D-02DA-8F4C-9A22-94E686F26F8B}" destId="{79E5567D-E09F-8645-9E8D-EAEA026FE3F9}" srcOrd="1" destOrd="0" parTransId="{E8DF368D-09EC-CA4C-AA77-62C43CFD54B2}" sibTransId="{130F54A8-9D51-3E49-AB92-6B7FF6235A79}"/>
    <dgm:cxn modelId="{2443A5E8-E678-AE41-B376-8D07A37B722A}" type="presOf" srcId="{44DFB772-FC0A-1347-BFA4-7734250AE10C}" destId="{B8281133-A157-1E49-A671-AB19091199D2}" srcOrd="0" destOrd="0" presId="urn:microsoft.com/office/officeart/2005/8/layout/orgChart1"/>
    <dgm:cxn modelId="{BA5A5BEA-DB1D-434B-9E74-37501350877E}" type="presOf" srcId="{D0A8B289-1DED-4A48-AFED-FB6C0E7CD0D3}" destId="{A7CAAD05-FF89-B040-B5D5-EE9664D5B33F}" srcOrd="0" destOrd="0" presId="urn:microsoft.com/office/officeart/2005/8/layout/orgChart1"/>
    <dgm:cxn modelId="{C7A1BFEB-2CB1-3E40-9E62-526838365552}" type="presOf" srcId="{79E5567D-E09F-8645-9E8D-EAEA026FE3F9}" destId="{0A3F4F6E-24CD-4040-B88C-A43E35AAFF5A}" srcOrd="1" destOrd="0" presId="urn:microsoft.com/office/officeart/2005/8/layout/orgChart1"/>
    <dgm:cxn modelId="{FA8FDDEB-F2CE-1544-BA32-19B2414BD468}" type="presOf" srcId="{7B9B1A2B-A673-984B-9304-AA337E724816}" destId="{48BCD3E5-AE7E-1640-8FF2-B8411BFF294A}" srcOrd="0" destOrd="0" presId="urn:microsoft.com/office/officeart/2005/8/layout/orgChart1"/>
    <dgm:cxn modelId="{CEA844ED-9A58-324B-8796-B41E1BDE5016}" type="presOf" srcId="{B69004E6-5290-9D41-ACF4-1FD1CC78364A}" destId="{D3A5C274-0FE6-8843-9523-1D731D478EDA}" srcOrd="0" destOrd="0" presId="urn:microsoft.com/office/officeart/2005/8/layout/orgChart1"/>
    <dgm:cxn modelId="{2C9FA6EF-FF85-CF43-9B8C-8F06FB4D8DB0}" type="presOf" srcId="{170EC456-4F9D-2841-8909-C06638CBD8DB}" destId="{F5853258-63A7-FD4D-8D17-336C24948489}" srcOrd="0" destOrd="0" presId="urn:microsoft.com/office/officeart/2005/8/layout/orgChart1"/>
    <dgm:cxn modelId="{76E55EF0-D1D6-C847-B2AD-24C2581D3F8A}" type="presOf" srcId="{D246BC32-1BE5-7F45-AE71-AFD5F0FCC561}" destId="{C4181395-9F65-2043-8CC9-1A527ACA4260}" srcOrd="1" destOrd="0" presId="urn:microsoft.com/office/officeart/2005/8/layout/orgChart1"/>
    <dgm:cxn modelId="{2DDE81F1-9F9B-0C40-BB5F-0174448186FA}" type="presOf" srcId="{606A90D1-9E75-054D-BCF9-ECD4E73C5E61}" destId="{767C5074-04E4-6449-AB67-BEFC57BB7879}" srcOrd="0" destOrd="0" presId="urn:microsoft.com/office/officeart/2005/8/layout/orgChart1"/>
    <dgm:cxn modelId="{94FB8FF1-FF79-4142-A8F2-2BA280B0BE51}" type="presOf" srcId="{29625CCB-7580-574E-8FDC-214DDDFD1D11}" destId="{AB476E2A-32C3-D041-819F-CFEC7EDF554D}" srcOrd="0" destOrd="0" presId="urn:microsoft.com/office/officeart/2005/8/layout/orgChart1"/>
    <dgm:cxn modelId="{A7A85DF2-EACC-D842-99F5-A04222E2BDE3}" type="presOf" srcId="{FCD90C9A-102A-2848-B12D-B6814EBC521A}" destId="{8DDC27FE-267B-6946-86E9-EB9B41CB5859}" srcOrd="1" destOrd="0" presId="urn:microsoft.com/office/officeart/2005/8/layout/orgChart1"/>
    <dgm:cxn modelId="{C05932F3-670B-B640-B5A6-3BB09CEE1F14}" type="presOf" srcId="{11A7DB70-BAAE-FC48-8E88-B5B0EA2134FC}" destId="{E12BECDB-8B83-C34B-80DD-2E4F43F66DBA}" srcOrd="0" destOrd="0" presId="urn:microsoft.com/office/officeart/2005/8/layout/orgChart1"/>
    <dgm:cxn modelId="{D80563F6-A3AC-5847-A116-348B4F85C40F}" type="presOf" srcId="{6EBDB93A-B944-974B-AC8B-FA28C7DD3290}" destId="{4C0C2A7D-4941-714D-A2A0-E3F4B1C302E7}" srcOrd="0" destOrd="0" presId="urn:microsoft.com/office/officeart/2005/8/layout/orgChart1"/>
    <dgm:cxn modelId="{C40D0FF7-0FA8-1443-89BC-CBBB1F8072CD}" type="presOf" srcId="{BFB3D0B0-E88A-2546-804E-430A3F1C858E}" destId="{97586138-FFCA-B441-98C8-5ED03482B611}" srcOrd="0" destOrd="0" presId="urn:microsoft.com/office/officeart/2005/8/layout/orgChart1"/>
    <dgm:cxn modelId="{CC848EF7-BC06-EA49-BB8B-1439495EF54C}" type="presOf" srcId="{A48F2BC1-CA10-1A48-8F2F-2AE75636C827}" destId="{4A6F9CFA-A45F-084A-A05A-BE42F0241C58}" srcOrd="0" destOrd="0" presId="urn:microsoft.com/office/officeart/2005/8/layout/orgChart1"/>
    <dgm:cxn modelId="{981CB3F7-84FF-BA4F-B307-8CAFC490A367}" type="presOf" srcId="{29625CCB-7580-574E-8FDC-214DDDFD1D11}" destId="{EEBAB745-BE29-DD46-9BD1-6B038C146C87}" srcOrd="1" destOrd="0" presId="urn:microsoft.com/office/officeart/2005/8/layout/orgChart1"/>
    <dgm:cxn modelId="{63404AFA-3C00-DD42-88B6-7FC570B1636D}" type="presOf" srcId="{1120EB7E-FF4C-864A-BFF6-45ECAF5C2C84}" destId="{70F3E0FB-98FA-684C-8973-4FFB6138E2D8}" srcOrd="1" destOrd="0" presId="urn:microsoft.com/office/officeart/2005/8/layout/orgChart1"/>
    <dgm:cxn modelId="{FF16B9FA-AC71-B54B-AAB6-7CC604DA0F6E}" type="presOf" srcId="{BCFDBDF9-F2D9-5743-A322-12B9AA71F6A8}" destId="{91DC3A63-63DB-D149-BE5E-2738B89318C4}" srcOrd="0" destOrd="0" presId="urn:microsoft.com/office/officeart/2005/8/layout/orgChart1"/>
    <dgm:cxn modelId="{8FC299FC-AFB7-2F40-B3B3-7C66BE960ACF}" srcId="{CE67E77D-02DA-8F4C-9A22-94E686F26F8B}" destId="{62EF1583-2625-EB42-B5AA-02A13B5AAF7A}" srcOrd="5" destOrd="0" parTransId="{6EBDB93A-B944-974B-AC8B-FA28C7DD3290}" sibTransId="{CD4B0E6E-4A80-7B4D-A764-DBB22CD4049B}"/>
    <dgm:cxn modelId="{788CF7FC-6670-D24D-B3D5-63F903526A38}" type="presOf" srcId="{912D2C22-85ED-6249-B47B-6E0E52CC8586}" destId="{D3CDBF39-E14B-7B47-8DCF-75F59CE16D73}" srcOrd="0" destOrd="0" presId="urn:microsoft.com/office/officeart/2005/8/layout/orgChart1"/>
    <dgm:cxn modelId="{4E0E48FD-C9D1-224A-A58A-8525808718C3}" srcId="{ADE93969-9020-D048-B45D-A2E55B86C1D9}" destId="{D433B73F-84FE-D642-A8B0-EE1698CCF4A8}" srcOrd="2" destOrd="0" parTransId="{3D378C1D-A394-E344-8441-E95580BE1D39}" sibTransId="{BCE350D2-45CF-154C-A3EA-51F8EB380898}"/>
    <dgm:cxn modelId="{9DE96EFE-88E3-844F-A4CD-2E6F05286244}" type="presOf" srcId="{DC85129D-9743-9B49-841B-92C708BFB190}" destId="{30524B3B-AF95-244D-AEAD-8C19E89D29F2}" srcOrd="1" destOrd="0" presId="urn:microsoft.com/office/officeart/2005/8/layout/orgChart1"/>
    <dgm:cxn modelId="{9DDDCEFE-7560-6A41-8C34-B9CBC5B9F18E}" type="presOf" srcId="{58E72FDF-1A70-1B43-9336-CA0D438D7E7E}" destId="{93644558-B1F4-4D48-88C0-FA99FA0617CD}" srcOrd="1" destOrd="0" presId="urn:microsoft.com/office/officeart/2005/8/layout/orgChart1"/>
    <dgm:cxn modelId="{3A1E03FF-D71B-164B-B5FC-2FC3F064B889}" srcId="{E2B5E5BB-31A4-3B42-BC5E-AE48AFB41290}" destId="{7D3A0EF9-7CFC-6547-89AD-7330B8AAC027}" srcOrd="0" destOrd="0" parTransId="{293C263D-4EE0-6A45-B28B-C0C7AA6A5F33}" sibTransId="{58A224C1-6BB5-584B-BC39-A036D2B97F46}"/>
    <dgm:cxn modelId="{46D8FAFF-9AEF-C949-B8EC-D89618CCB1A4}" srcId="{E2B5E5BB-31A4-3B42-BC5E-AE48AFB41290}" destId="{29625CCB-7580-574E-8FDC-214DDDFD1D11}" srcOrd="1" destOrd="0" parTransId="{A67B4145-8584-F746-8232-32FF0541705A}" sibTransId="{FA2EA911-0FE6-2347-B87C-683FA31366F9}"/>
    <dgm:cxn modelId="{736F4378-82F1-FE4B-984E-DD0897C7BE42}" type="presParOf" srcId="{A4A87ED7-95B0-C34A-A1C3-708E4059B53E}" destId="{15620433-E0FB-654F-AAE8-D7EF6150429C}" srcOrd="0" destOrd="0" presId="urn:microsoft.com/office/officeart/2005/8/layout/orgChart1"/>
    <dgm:cxn modelId="{547E5893-4FEC-334B-8191-02258FF8B8D3}" type="presParOf" srcId="{15620433-E0FB-654F-AAE8-D7EF6150429C}" destId="{32B802B0-B198-FD44-AD2C-014EA819ACFE}" srcOrd="0" destOrd="0" presId="urn:microsoft.com/office/officeart/2005/8/layout/orgChart1"/>
    <dgm:cxn modelId="{035B82CF-E652-F340-BB98-8BBB968DA10C}" type="presParOf" srcId="{32B802B0-B198-FD44-AD2C-014EA819ACFE}" destId="{09F13294-2010-014B-938D-D33EF2FFAF46}" srcOrd="0" destOrd="0" presId="urn:microsoft.com/office/officeart/2005/8/layout/orgChart1"/>
    <dgm:cxn modelId="{BE11E9C2-8E6A-5F4E-AAA5-C54480B7BCCE}" type="presParOf" srcId="{32B802B0-B198-FD44-AD2C-014EA819ACFE}" destId="{6CBAAD5A-76E6-3B48-9232-BADD88476D62}" srcOrd="1" destOrd="0" presId="urn:microsoft.com/office/officeart/2005/8/layout/orgChart1"/>
    <dgm:cxn modelId="{D2F78C5A-8FE7-BD45-9DC7-B8141EAC6DFC}" type="presParOf" srcId="{15620433-E0FB-654F-AAE8-D7EF6150429C}" destId="{65BD1F83-AE28-664D-8351-E8759CE981E1}" srcOrd="1" destOrd="0" presId="urn:microsoft.com/office/officeart/2005/8/layout/orgChart1"/>
    <dgm:cxn modelId="{901093EC-A6C0-0842-B9A3-CFD22AC5F581}" type="presParOf" srcId="{65BD1F83-AE28-664D-8351-E8759CE981E1}" destId="{4CB445C2-170A-6B41-9E04-6ADA5D773173}" srcOrd="0" destOrd="0" presId="urn:microsoft.com/office/officeart/2005/8/layout/orgChart1"/>
    <dgm:cxn modelId="{1801D308-6CA4-E34F-88ED-2576F6CE65D3}" type="presParOf" srcId="{65BD1F83-AE28-664D-8351-E8759CE981E1}" destId="{4ADEDD74-E161-5344-BEDE-CD7F97DC71D2}" srcOrd="1" destOrd="0" presId="urn:microsoft.com/office/officeart/2005/8/layout/orgChart1"/>
    <dgm:cxn modelId="{95D2167C-2075-9740-BD74-0E8F697C5E61}" type="presParOf" srcId="{4ADEDD74-E161-5344-BEDE-CD7F97DC71D2}" destId="{9CA81E3F-0A92-5D45-9427-E75C5E803ECC}" srcOrd="0" destOrd="0" presId="urn:microsoft.com/office/officeart/2005/8/layout/orgChart1"/>
    <dgm:cxn modelId="{215E57DE-9013-BC47-84EE-1BC401D74A0C}" type="presParOf" srcId="{9CA81E3F-0A92-5D45-9427-E75C5E803ECC}" destId="{7BD02D22-FCB2-A04F-9D40-F80111B2EEEC}" srcOrd="0" destOrd="0" presId="urn:microsoft.com/office/officeart/2005/8/layout/orgChart1"/>
    <dgm:cxn modelId="{603677ED-A276-434B-84E8-904E94613D1E}" type="presParOf" srcId="{9CA81E3F-0A92-5D45-9427-E75C5E803ECC}" destId="{547F58D2-C348-4448-9676-3AB3ABBD1FFB}" srcOrd="1" destOrd="0" presId="urn:microsoft.com/office/officeart/2005/8/layout/orgChart1"/>
    <dgm:cxn modelId="{6EBD3851-2825-0B4A-97EE-C69084FAB0FE}" type="presParOf" srcId="{4ADEDD74-E161-5344-BEDE-CD7F97DC71D2}" destId="{96FF6A47-8A67-8A4D-86D2-20F6183FC278}" srcOrd="1" destOrd="0" presId="urn:microsoft.com/office/officeart/2005/8/layout/orgChart1"/>
    <dgm:cxn modelId="{88344594-41A5-2E4B-90F0-A9DA5DA3653C}" type="presParOf" srcId="{96FF6A47-8A67-8A4D-86D2-20F6183FC278}" destId="{452A7BF7-BC75-144B-98CB-1095E6EF2A19}" srcOrd="0" destOrd="0" presId="urn:microsoft.com/office/officeart/2005/8/layout/orgChart1"/>
    <dgm:cxn modelId="{C123E607-0DC3-BC42-991D-2A34BE00DDD6}" type="presParOf" srcId="{96FF6A47-8A67-8A4D-86D2-20F6183FC278}" destId="{B5E4BB7E-E88B-054A-ABE3-339DB488E166}" srcOrd="1" destOrd="0" presId="urn:microsoft.com/office/officeart/2005/8/layout/orgChart1"/>
    <dgm:cxn modelId="{1976C383-12EE-1940-8B7C-E175BAB4279B}" type="presParOf" srcId="{B5E4BB7E-E88B-054A-ABE3-339DB488E166}" destId="{7B2B5507-731E-7C4A-9C1D-ED413DC70955}" srcOrd="0" destOrd="0" presId="urn:microsoft.com/office/officeart/2005/8/layout/orgChart1"/>
    <dgm:cxn modelId="{9384CFD4-5D80-1C49-8CB5-936EA460A2D7}" type="presParOf" srcId="{7B2B5507-731E-7C4A-9C1D-ED413DC70955}" destId="{A7CAAD05-FF89-B040-B5D5-EE9664D5B33F}" srcOrd="0" destOrd="0" presId="urn:microsoft.com/office/officeart/2005/8/layout/orgChart1"/>
    <dgm:cxn modelId="{1E1F991A-3DD6-4B46-888B-3383155D2480}" type="presParOf" srcId="{7B2B5507-731E-7C4A-9C1D-ED413DC70955}" destId="{D54B023C-1C09-D34F-9AF9-B3631786135F}" srcOrd="1" destOrd="0" presId="urn:microsoft.com/office/officeart/2005/8/layout/orgChart1"/>
    <dgm:cxn modelId="{5A7AC24E-B09A-9147-BEF1-697DE0166CD8}" type="presParOf" srcId="{B5E4BB7E-E88B-054A-ABE3-339DB488E166}" destId="{48362362-E47F-9247-8AB3-AC63D1C603E3}" srcOrd="1" destOrd="0" presId="urn:microsoft.com/office/officeart/2005/8/layout/orgChart1"/>
    <dgm:cxn modelId="{252371A8-E5D2-2646-9836-0C4A115CEA21}" type="presParOf" srcId="{B5E4BB7E-E88B-054A-ABE3-339DB488E166}" destId="{274EB648-CB53-144D-9917-85BE3F2B3605}" srcOrd="2" destOrd="0" presId="urn:microsoft.com/office/officeart/2005/8/layout/orgChart1"/>
    <dgm:cxn modelId="{B1DD426A-04CA-FC45-ABE2-1DDBEC77DC1F}" type="presParOf" srcId="{96FF6A47-8A67-8A4D-86D2-20F6183FC278}" destId="{767C5074-04E4-6449-AB67-BEFC57BB7879}" srcOrd="2" destOrd="0" presId="urn:microsoft.com/office/officeart/2005/8/layout/orgChart1"/>
    <dgm:cxn modelId="{37B706D2-2510-1446-9FB1-CD62B400575B}" type="presParOf" srcId="{96FF6A47-8A67-8A4D-86D2-20F6183FC278}" destId="{20B213E7-A44D-6B47-86D4-8700A7E2D61C}" srcOrd="3" destOrd="0" presId="urn:microsoft.com/office/officeart/2005/8/layout/orgChart1"/>
    <dgm:cxn modelId="{70AAD4A3-A8B7-DE45-A824-C3BE7BC4EAAA}" type="presParOf" srcId="{20B213E7-A44D-6B47-86D4-8700A7E2D61C}" destId="{4AFC4CE4-BAA6-7642-82EE-8F4681EEDA06}" srcOrd="0" destOrd="0" presId="urn:microsoft.com/office/officeart/2005/8/layout/orgChart1"/>
    <dgm:cxn modelId="{C2854532-C449-094C-9197-855AB4B0908D}" type="presParOf" srcId="{4AFC4CE4-BAA6-7642-82EE-8F4681EEDA06}" destId="{97586138-FFCA-B441-98C8-5ED03482B611}" srcOrd="0" destOrd="0" presId="urn:microsoft.com/office/officeart/2005/8/layout/orgChart1"/>
    <dgm:cxn modelId="{DB1D2004-CFAD-9743-A46D-AA6BCC88E6B4}" type="presParOf" srcId="{4AFC4CE4-BAA6-7642-82EE-8F4681EEDA06}" destId="{021ADA86-880D-D142-8F5E-F3BC08213D42}" srcOrd="1" destOrd="0" presId="urn:microsoft.com/office/officeart/2005/8/layout/orgChart1"/>
    <dgm:cxn modelId="{07EB1160-6BE7-474C-BAD7-424B5C9F83D4}" type="presParOf" srcId="{20B213E7-A44D-6B47-86D4-8700A7E2D61C}" destId="{4E5F8FED-E639-DA4D-BEE1-A30C3B6FC5E6}" srcOrd="1" destOrd="0" presId="urn:microsoft.com/office/officeart/2005/8/layout/orgChart1"/>
    <dgm:cxn modelId="{EA7E30B1-96A5-E64C-B37F-70F9E373BD9D}" type="presParOf" srcId="{20B213E7-A44D-6B47-86D4-8700A7E2D61C}" destId="{531401A9-EA53-B04E-888A-5C50DC4D82FB}" srcOrd="2" destOrd="0" presId="urn:microsoft.com/office/officeart/2005/8/layout/orgChart1"/>
    <dgm:cxn modelId="{BF8E9575-8234-9148-A3AE-D4860C274F5F}" type="presParOf" srcId="{96FF6A47-8A67-8A4D-86D2-20F6183FC278}" destId="{C0A2F747-8AB8-7E4C-9B5A-3C32CF14DA78}" srcOrd="4" destOrd="0" presId="urn:microsoft.com/office/officeart/2005/8/layout/orgChart1"/>
    <dgm:cxn modelId="{EBF958F5-5D9A-924F-9F21-86269BF13937}" type="presParOf" srcId="{96FF6A47-8A67-8A4D-86D2-20F6183FC278}" destId="{90401D6D-7F6E-6A43-BE33-4E2C76B724FE}" srcOrd="5" destOrd="0" presId="urn:microsoft.com/office/officeart/2005/8/layout/orgChart1"/>
    <dgm:cxn modelId="{D44F0510-7AB7-E740-A0CF-4BA8ECE20615}" type="presParOf" srcId="{90401D6D-7F6E-6A43-BE33-4E2C76B724FE}" destId="{2AB62296-D7BF-A64C-8ED2-E59404EA02D1}" srcOrd="0" destOrd="0" presId="urn:microsoft.com/office/officeart/2005/8/layout/orgChart1"/>
    <dgm:cxn modelId="{59C6402A-17DD-2348-A637-E4B3525860E8}" type="presParOf" srcId="{2AB62296-D7BF-A64C-8ED2-E59404EA02D1}" destId="{12220AD0-9C2C-7B41-A7FF-D922D6AAC487}" srcOrd="0" destOrd="0" presId="urn:microsoft.com/office/officeart/2005/8/layout/orgChart1"/>
    <dgm:cxn modelId="{9D38BFF4-EB42-714A-A4B2-239E81CCB3C8}" type="presParOf" srcId="{2AB62296-D7BF-A64C-8ED2-E59404EA02D1}" destId="{1E3CF467-E04F-9141-8329-9E2D30151ABC}" srcOrd="1" destOrd="0" presId="urn:microsoft.com/office/officeart/2005/8/layout/orgChart1"/>
    <dgm:cxn modelId="{1FF318FD-99FD-A342-ADC7-F9984976CFCF}" type="presParOf" srcId="{90401D6D-7F6E-6A43-BE33-4E2C76B724FE}" destId="{F55FADC3-7AAC-3E48-A078-05B5D334CDD5}" srcOrd="1" destOrd="0" presId="urn:microsoft.com/office/officeart/2005/8/layout/orgChart1"/>
    <dgm:cxn modelId="{C2E567C3-3D2F-E949-A90B-C7A43E840BAD}" type="presParOf" srcId="{90401D6D-7F6E-6A43-BE33-4E2C76B724FE}" destId="{4313BD96-7AEB-E947-8865-324AA689C32C}" srcOrd="2" destOrd="0" presId="urn:microsoft.com/office/officeart/2005/8/layout/orgChart1"/>
    <dgm:cxn modelId="{166CB34B-F925-DB4E-B2E2-471735F89A9C}" type="presParOf" srcId="{4ADEDD74-E161-5344-BEDE-CD7F97DC71D2}" destId="{33EA6C2E-C6B3-B044-9F3E-9DA6AC143FC2}" srcOrd="2" destOrd="0" presId="urn:microsoft.com/office/officeart/2005/8/layout/orgChart1"/>
    <dgm:cxn modelId="{7A7B4A27-38B2-3A47-9796-33EDABE94A4E}" type="presParOf" srcId="{65BD1F83-AE28-664D-8351-E8759CE981E1}" destId="{FCA91544-AC93-D243-A1DC-0B87EB36B4EA}" srcOrd="2" destOrd="0" presId="urn:microsoft.com/office/officeart/2005/8/layout/orgChart1"/>
    <dgm:cxn modelId="{56DC1C82-024A-6542-AD07-DB69861D36FB}" type="presParOf" srcId="{65BD1F83-AE28-664D-8351-E8759CE981E1}" destId="{7520FACE-4CEC-CF4D-A531-88BED3C794FA}" srcOrd="3" destOrd="0" presId="urn:microsoft.com/office/officeart/2005/8/layout/orgChart1"/>
    <dgm:cxn modelId="{9B26798C-0355-C340-9203-EB7B8E99DC7B}" type="presParOf" srcId="{7520FACE-4CEC-CF4D-A531-88BED3C794FA}" destId="{3A81406A-EAED-D840-8262-D3BF171FE6F9}" srcOrd="0" destOrd="0" presId="urn:microsoft.com/office/officeart/2005/8/layout/orgChart1"/>
    <dgm:cxn modelId="{8119A051-9D4D-2F4A-9E69-BD585A3EFC17}" type="presParOf" srcId="{3A81406A-EAED-D840-8262-D3BF171FE6F9}" destId="{7241473E-5BB3-B744-88C1-340FFF95EB71}" srcOrd="0" destOrd="0" presId="urn:microsoft.com/office/officeart/2005/8/layout/orgChart1"/>
    <dgm:cxn modelId="{DD015C69-7EEB-8441-A3B3-37E7CF677D83}" type="presParOf" srcId="{3A81406A-EAED-D840-8262-D3BF171FE6F9}" destId="{8DDC27FE-267B-6946-86E9-EB9B41CB5859}" srcOrd="1" destOrd="0" presId="urn:microsoft.com/office/officeart/2005/8/layout/orgChart1"/>
    <dgm:cxn modelId="{DC8F6868-4598-2346-80FF-5AEFA24E3644}" type="presParOf" srcId="{7520FACE-4CEC-CF4D-A531-88BED3C794FA}" destId="{4F67767E-53CF-7549-9587-A3E5A4AAEFC1}" srcOrd="1" destOrd="0" presId="urn:microsoft.com/office/officeart/2005/8/layout/orgChart1"/>
    <dgm:cxn modelId="{422069F4-7E0B-C24B-AE31-5306B1887B99}" type="presParOf" srcId="{4F67767E-53CF-7549-9587-A3E5A4AAEFC1}" destId="{4A6F9CFA-A45F-084A-A05A-BE42F0241C58}" srcOrd="0" destOrd="0" presId="urn:microsoft.com/office/officeart/2005/8/layout/orgChart1"/>
    <dgm:cxn modelId="{8DFE48EC-EFA3-0445-B5A0-708126B580CE}" type="presParOf" srcId="{4F67767E-53CF-7549-9587-A3E5A4AAEFC1}" destId="{BAB5F52F-47EE-394E-BF4B-FA3A552E910E}" srcOrd="1" destOrd="0" presId="urn:microsoft.com/office/officeart/2005/8/layout/orgChart1"/>
    <dgm:cxn modelId="{2409B620-A844-594C-A488-EECEC9B6095E}" type="presParOf" srcId="{BAB5F52F-47EE-394E-BF4B-FA3A552E910E}" destId="{BE2B824B-CC03-1743-857A-4CDBE827F741}" srcOrd="0" destOrd="0" presId="urn:microsoft.com/office/officeart/2005/8/layout/orgChart1"/>
    <dgm:cxn modelId="{0943EA1A-A8CC-5E42-ADA7-303E381E6D23}" type="presParOf" srcId="{BE2B824B-CC03-1743-857A-4CDBE827F741}" destId="{38E11907-4980-A746-A477-3183588C7D5F}" srcOrd="0" destOrd="0" presId="urn:microsoft.com/office/officeart/2005/8/layout/orgChart1"/>
    <dgm:cxn modelId="{8E6A1F3A-04A8-2D40-9DEF-882D497FFCD5}" type="presParOf" srcId="{BE2B824B-CC03-1743-857A-4CDBE827F741}" destId="{C4181395-9F65-2043-8CC9-1A527ACA4260}" srcOrd="1" destOrd="0" presId="urn:microsoft.com/office/officeart/2005/8/layout/orgChart1"/>
    <dgm:cxn modelId="{AF04D5DB-409A-1A42-9340-99B426942680}" type="presParOf" srcId="{BAB5F52F-47EE-394E-BF4B-FA3A552E910E}" destId="{42167A72-4FCD-244E-8BD1-70D8615A37CC}" srcOrd="1" destOrd="0" presId="urn:microsoft.com/office/officeart/2005/8/layout/orgChart1"/>
    <dgm:cxn modelId="{2CBF7555-5A62-2C44-8774-5A8B3540883A}" type="presParOf" srcId="{42167A72-4FCD-244E-8BD1-70D8615A37CC}" destId="{B24B2255-2ED6-B541-8CA2-005827A4B262}" srcOrd="0" destOrd="0" presId="urn:microsoft.com/office/officeart/2005/8/layout/orgChart1"/>
    <dgm:cxn modelId="{A098E405-5DA2-8841-9BB9-1B31682F5544}" type="presParOf" srcId="{42167A72-4FCD-244E-8BD1-70D8615A37CC}" destId="{A4C1C9C2-DADA-6F46-937A-421BED5B41E4}" srcOrd="1" destOrd="0" presId="urn:microsoft.com/office/officeart/2005/8/layout/orgChart1"/>
    <dgm:cxn modelId="{5089A010-4884-7C4D-B8D9-EB8AC81C87B0}" type="presParOf" srcId="{A4C1C9C2-DADA-6F46-937A-421BED5B41E4}" destId="{381713AA-1308-CA44-8C8E-CEBA0509D486}" srcOrd="0" destOrd="0" presId="urn:microsoft.com/office/officeart/2005/8/layout/orgChart1"/>
    <dgm:cxn modelId="{2A0802C2-BD57-A241-8C06-BA8CB7B3545A}" type="presParOf" srcId="{381713AA-1308-CA44-8C8E-CEBA0509D486}" destId="{3D0446F8-3AE2-D64F-9CB5-C8C6EFD9E5C7}" srcOrd="0" destOrd="0" presId="urn:microsoft.com/office/officeart/2005/8/layout/orgChart1"/>
    <dgm:cxn modelId="{2F34D9DE-C32A-8445-ABC8-6A3465553873}" type="presParOf" srcId="{381713AA-1308-CA44-8C8E-CEBA0509D486}" destId="{56420A64-BDA5-2E45-B991-B04A1DBAAF9B}" srcOrd="1" destOrd="0" presId="urn:microsoft.com/office/officeart/2005/8/layout/orgChart1"/>
    <dgm:cxn modelId="{F8991BAB-5724-5244-B61F-F9E5B728271F}" type="presParOf" srcId="{A4C1C9C2-DADA-6F46-937A-421BED5B41E4}" destId="{27C24B0D-DAAA-C248-BE5C-C2930AB9E696}" srcOrd="1" destOrd="0" presId="urn:microsoft.com/office/officeart/2005/8/layout/orgChart1"/>
    <dgm:cxn modelId="{69C87C7A-15C6-E446-B1B6-326EC44A6EFC}" type="presParOf" srcId="{A4C1C9C2-DADA-6F46-937A-421BED5B41E4}" destId="{0CD7C605-5194-D348-B592-591952193A4D}" srcOrd="2" destOrd="0" presId="urn:microsoft.com/office/officeart/2005/8/layout/orgChart1"/>
    <dgm:cxn modelId="{BCD0E6CE-7F80-374C-BAB1-49247AF8A179}" type="presParOf" srcId="{42167A72-4FCD-244E-8BD1-70D8615A37CC}" destId="{2C18E6CB-15C3-0E4C-A9DA-E1E7A8DC479D}" srcOrd="2" destOrd="0" presId="urn:microsoft.com/office/officeart/2005/8/layout/orgChart1"/>
    <dgm:cxn modelId="{FF6CDA66-5FC2-6248-A769-CA743F1F3EEF}" type="presParOf" srcId="{42167A72-4FCD-244E-8BD1-70D8615A37CC}" destId="{3FCEBE00-B97D-DC4F-9BF9-50F9CD1B328B}" srcOrd="3" destOrd="0" presId="urn:microsoft.com/office/officeart/2005/8/layout/orgChart1"/>
    <dgm:cxn modelId="{538B1FDE-5406-9A40-99FC-12256B53D561}" type="presParOf" srcId="{3FCEBE00-B97D-DC4F-9BF9-50F9CD1B328B}" destId="{E9AD1680-254E-864B-B6A9-E32D4D93FE5F}" srcOrd="0" destOrd="0" presId="urn:microsoft.com/office/officeart/2005/8/layout/orgChart1"/>
    <dgm:cxn modelId="{3A9BEB23-59CE-474E-BA9B-059AEC7A7861}" type="presParOf" srcId="{E9AD1680-254E-864B-B6A9-E32D4D93FE5F}" destId="{98C54BFC-24EB-BA42-BCD1-1B0591D045AC}" srcOrd="0" destOrd="0" presId="urn:microsoft.com/office/officeart/2005/8/layout/orgChart1"/>
    <dgm:cxn modelId="{FCE34331-5C9C-0C47-A197-020F53945B04}" type="presParOf" srcId="{E9AD1680-254E-864B-B6A9-E32D4D93FE5F}" destId="{B6EF98FE-2AD4-9942-B66A-C041529C76B2}" srcOrd="1" destOrd="0" presId="urn:microsoft.com/office/officeart/2005/8/layout/orgChart1"/>
    <dgm:cxn modelId="{B91668B4-87E6-0944-BA6A-CF578B4112B5}" type="presParOf" srcId="{3FCEBE00-B97D-DC4F-9BF9-50F9CD1B328B}" destId="{A8E7B7BC-36C1-5B4A-8742-CA593B8557D9}" srcOrd="1" destOrd="0" presId="urn:microsoft.com/office/officeart/2005/8/layout/orgChart1"/>
    <dgm:cxn modelId="{3C294CAE-53E7-554A-99B5-E91BAAA5B103}" type="presParOf" srcId="{A8E7B7BC-36C1-5B4A-8742-CA593B8557D9}" destId="{A39DBB06-9E8F-9647-B029-D11AFF123B66}" srcOrd="0" destOrd="0" presId="urn:microsoft.com/office/officeart/2005/8/layout/orgChart1"/>
    <dgm:cxn modelId="{D96DC087-EF4D-7A40-AD84-387DE651A1FC}" type="presParOf" srcId="{A8E7B7BC-36C1-5B4A-8742-CA593B8557D9}" destId="{C628E6A0-A330-A646-9DCD-BA00246F4C11}" srcOrd="1" destOrd="0" presId="urn:microsoft.com/office/officeart/2005/8/layout/orgChart1"/>
    <dgm:cxn modelId="{F362FE7E-4003-DF40-9CAA-2C0AAD8D4CCE}" type="presParOf" srcId="{C628E6A0-A330-A646-9DCD-BA00246F4C11}" destId="{CCFEBEF9-0D2D-8842-AD3E-2B069E147C4F}" srcOrd="0" destOrd="0" presId="urn:microsoft.com/office/officeart/2005/8/layout/orgChart1"/>
    <dgm:cxn modelId="{C8B0DEA6-5A23-9E47-B7DB-807F71775EDA}" type="presParOf" srcId="{CCFEBEF9-0D2D-8842-AD3E-2B069E147C4F}" destId="{1A859B05-50F5-E74A-BF31-4DD6C4B305E8}" srcOrd="0" destOrd="0" presId="urn:microsoft.com/office/officeart/2005/8/layout/orgChart1"/>
    <dgm:cxn modelId="{FF262537-6710-6644-AAFD-62047DDDE929}" type="presParOf" srcId="{CCFEBEF9-0D2D-8842-AD3E-2B069E147C4F}" destId="{9300550E-3D30-BF42-992D-D6D97EB12917}" srcOrd="1" destOrd="0" presId="urn:microsoft.com/office/officeart/2005/8/layout/orgChart1"/>
    <dgm:cxn modelId="{EEDB9E6D-537D-174B-84DE-F0EF298762EB}" type="presParOf" srcId="{C628E6A0-A330-A646-9DCD-BA00246F4C11}" destId="{4FCC2FAE-B2F8-CA4C-876C-D25E94B10905}" srcOrd="1" destOrd="0" presId="urn:microsoft.com/office/officeart/2005/8/layout/orgChart1"/>
    <dgm:cxn modelId="{672C5071-BB53-1448-A77B-86A8CF745956}" type="presParOf" srcId="{C628E6A0-A330-A646-9DCD-BA00246F4C11}" destId="{0115114B-196C-9E4E-945A-B49CAC9568BE}" srcOrd="2" destOrd="0" presId="urn:microsoft.com/office/officeart/2005/8/layout/orgChart1"/>
    <dgm:cxn modelId="{F06F9B99-8F4A-A647-A4E8-381A59313BC3}" type="presParOf" srcId="{A8E7B7BC-36C1-5B4A-8742-CA593B8557D9}" destId="{B8281133-A157-1E49-A671-AB19091199D2}" srcOrd="2" destOrd="0" presId="urn:microsoft.com/office/officeart/2005/8/layout/orgChart1"/>
    <dgm:cxn modelId="{44FBA8A4-4BB1-BB46-B3C5-BB007BBEFE27}" type="presParOf" srcId="{A8E7B7BC-36C1-5B4A-8742-CA593B8557D9}" destId="{D1D3B16E-5851-2B45-9730-587BA940399A}" srcOrd="3" destOrd="0" presId="urn:microsoft.com/office/officeart/2005/8/layout/orgChart1"/>
    <dgm:cxn modelId="{C28B6FE0-BECD-AF4F-9C2E-C6227F4D30C1}" type="presParOf" srcId="{D1D3B16E-5851-2B45-9730-587BA940399A}" destId="{F23F076A-969F-5242-9BD6-81CA994429C1}" srcOrd="0" destOrd="0" presId="urn:microsoft.com/office/officeart/2005/8/layout/orgChart1"/>
    <dgm:cxn modelId="{EF247626-C115-2B43-A90D-7ED1F5784456}" type="presParOf" srcId="{F23F076A-969F-5242-9BD6-81CA994429C1}" destId="{D3CDBF39-E14B-7B47-8DCF-75F59CE16D73}" srcOrd="0" destOrd="0" presId="urn:microsoft.com/office/officeart/2005/8/layout/orgChart1"/>
    <dgm:cxn modelId="{A92B0048-AEDC-7043-9456-F5F27B5D6C52}" type="presParOf" srcId="{F23F076A-969F-5242-9BD6-81CA994429C1}" destId="{84556959-06DE-2846-9B3A-24CC7760814F}" srcOrd="1" destOrd="0" presId="urn:microsoft.com/office/officeart/2005/8/layout/orgChart1"/>
    <dgm:cxn modelId="{EA6BFD67-E8AC-B44A-A977-F982270EB5F6}" type="presParOf" srcId="{D1D3B16E-5851-2B45-9730-587BA940399A}" destId="{738A0314-358E-7448-B9C6-D625EAAA670A}" srcOrd="1" destOrd="0" presId="urn:microsoft.com/office/officeart/2005/8/layout/orgChart1"/>
    <dgm:cxn modelId="{20804067-583E-6E4A-92B4-1C7E2EF0B8FC}" type="presParOf" srcId="{D1D3B16E-5851-2B45-9730-587BA940399A}" destId="{8036B567-37BD-564F-8426-4C04DEF8D957}" srcOrd="2" destOrd="0" presId="urn:microsoft.com/office/officeart/2005/8/layout/orgChart1"/>
    <dgm:cxn modelId="{768C66A4-6C28-324D-ACE5-10F05CF15684}" type="presParOf" srcId="{A8E7B7BC-36C1-5B4A-8742-CA593B8557D9}" destId="{456683F8-1B65-8A41-8C9D-D384B1DEF302}" srcOrd="4" destOrd="0" presId="urn:microsoft.com/office/officeart/2005/8/layout/orgChart1"/>
    <dgm:cxn modelId="{E9AE8ED9-ED66-0B45-9BFE-50157F7601F6}" type="presParOf" srcId="{A8E7B7BC-36C1-5B4A-8742-CA593B8557D9}" destId="{8995D114-29DF-B041-9D56-F998F8692EE7}" srcOrd="5" destOrd="0" presId="urn:microsoft.com/office/officeart/2005/8/layout/orgChart1"/>
    <dgm:cxn modelId="{6685B173-60AE-F74E-82CD-B9233245B5C3}" type="presParOf" srcId="{8995D114-29DF-B041-9D56-F998F8692EE7}" destId="{B4C2DBB6-6A61-0F49-9F3F-7A6CF04FC8B7}" srcOrd="0" destOrd="0" presId="urn:microsoft.com/office/officeart/2005/8/layout/orgChart1"/>
    <dgm:cxn modelId="{E3253727-3551-034C-89EA-CE76E8457A95}" type="presParOf" srcId="{B4C2DBB6-6A61-0F49-9F3F-7A6CF04FC8B7}" destId="{91DC3A63-63DB-D149-BE5E-2738B89318C4}" srcOrd="0" destOrd="0" presId="urn:microsoft.com/office/officeart/2005/8/layout/orgChart1"/>
    <dgm:cxn modelId="{F99A1368-FF76-B74B-BE5A-7F85E9FFE350}" type="presParOf" srcId="{B4C2DBB6-6A61-0F49-9F3F-7A6CF04FC8B7}" destId="{EAD3F064-4DF6-1347-B11A-DDFA2B721F52}" srcOrd="1" destOrd="0" presId="urn:microsoft.com/office/officeart/2005/8/layout/orgChart1"/>
    <dgm:cxn modelId="{A6FA69B9-5507-7642-83B1-1A2CD017ED6D}" type="presParOf" srcId="{8995D114-29DF-B041-9D56-F998F8692EE7}" destId="{295ED891-BFF9-FF4D-87DB-807DC9FEEC10}" srcOrd="1" destOrd="0" presId="urn:microsoft.com/office/officeart/2005/8/layout/orgChart1"/>
    <dgm:cxn modelId="{61790F85-DF3C-9144-A92C-C7693A983CE5}" type="presParOf" srcId="{8995D114-29DF-B041-9D56-F998F8692EE7}" destId="{6ED1F241-CBD1-2245-A9CE-A3DDABE52A92}" srcOrd="2" destOrd="0" presId="urn:microsoft.com/office/officeart/2005/8/layout/orgChart1"/>
    <dgm:cxn modelId="{D2494623-067E-9D4C-93C1-F07934C2CCCA}" type="presParOf" srcId="{A8E7B7BC-36C1-5B4A-8742-CA593B8557D9}" destId="{ED472C3E-9B22-D147-ACA2-F278F906A0EB}" srcOrd="6" destOrd="0" presId="urn:microsoft.com/office/officeart/2005/8/layout/orgChart1"/>
    <dgm:cxn modelId="{DBCC3189-31CE-5F43-99ED-19B25E6A592A}" type="presParOf" srcId="{A8E7B7BC-36C1-5B4A-8742-CA593B8557D9}" destId="{F178993B-C4FB-CE4E-9B6D-71F8F387BDC4}" srcOrd="7" destOrd="0" presId="urn:microsoft.com/office/officeart/2005/8/layout/orgChart1"/>
    <dgm:cxn modelId="{B7907256-F3B0-3F4F-9A3B-F86B250FBE37}" type="presParOf" srcId="{F178993B-C4FB-CE4E-9B6D-71F8F387BDC4}" destId="{992F04E9-66AC-9E44-A102-2B8F0E59401A}" srcOrd="0" destOrd="0" presId="urn:microsoft.com/office/officeart/2005/8/layout/orgChart1"/>
    <dgm:cxn modelId="{53A97F14-2E99-5F4D-9BE8-097E38FB38AE}" type="presParOf" srcId="{992F04E9-66AC-9E44-A102-2B8F0E59401A}" destId="{B04EEB22-FD22-3046-A758-19E1938ADEDA}" srcOrd="0" destOrd="0" presId="urn:microsoft.com/office/officeart/2005/8/layout/orgChart1"/>
    <dgm:cxn modelId="{E97A773C-A182-3541-8EB1-39351E85D9ED}" type="presParOf" srcId="{992F04E9-66AC-9E44-A102-2B8F0E59401A}" destId="{5363E534-7357-F74F-8362-81C40402D524}" srcOrd="1" destOrd="0" presId="urn:microsoft.com/office/officeart/2005/8/layout/orgChart1"/>
    <dgm:cxn modelId="{9084D420-DF0A-9049-81DC-E34C2F83E76B}" type="presParOf" srcId="{F178993B-C4FB-CE4E-9B6D-71F8F387BDC4}" destId="{A21B66B6-2DDA-E04D-BBE3-DF23A95CB99F}" srcOrd="1" destOrd="0" presId="urn:microsoft.com/office/officeart/2005/8/layout/orgChart1"/>
    <dgm:cxn modelId="{AECAAC72-03E8-CE4D-883B-6F86026EACA9}" type="presParOf" srcId="{F178993B-C4FB-CE4E-9B6D-71F8F387BDC4}" destId="{648065B7-E341-614C-B966-D460EBA90E61}" srcOrd="2" destOrd="0" presId="urn:microsoft.com/office/officeart/2005/8/layout/orgChart1"/>
    <dgm:cxn modelId="{C65F2926-1244-3145-AAE9-8153B006AB09}" type="presParOf" srcId="{3FCEBE00-B97D-DC4F-9BF9-50F9CD1B328B}" destId="{8B2BCE22-C706-DF43-BBC2-9E863C9A9269}" srcOrd="2" destOrd="0" presId="urn:microsoft.com/office/officeart/2005/8/layout/orgChart1"/>
    <dgm:cxn modelId="{FB153E52-A62D-C240-AD75-83CF36F569FA}" type="presParOf" srcId="{42167A72-4FCD-244E-8BD1-70D8615A37CC}" destId="{FDE03514-C466-CC48-92CA-3976DA8F42CD}" srcOrd="4" destOrd="0" presId="urn:microsoft.com/office/officeart/2005/8/layout/orgChart1"/>
    <dgm:cxn modelId="{3A8E4026-E1FC-1F45-A7E8-0B2AD1EE9312}" type="presParOf" srcId="{42167A72-4FCD-244E-8BD1-70D8615A37CC}" destId="{1EA92AE7-E130-B340-BE6B-DB5DDE578945}" srcOrd="5" destOrd="0" presId="urn:microsoft.com/office/officeart/2005/8/layout/orgChart1"/>
    <dgm:cxn modelId="{4E0AEA3C-6A0F-C447-82C3-31499C636D3C}" type="presParOf" srcId="{1EA92AE7-E130-B340-BE6B-DB5DDE578945}" destId="{D44D8874-EC15-6C4F-BDE1-A38E43DD01E9}" srcOrd="0" destOrd="0" presId="urn:microsoft.com/office/officeart/2005/8/layout/orgChart1"/>
    <dgm:cxn modelId="{B92A8D73-3423-8F40-A24F-529A2CD1A460}" type="presParOf" srcId="{D44D8874-EC15-6C4F-BDE1-A38E43DD01E9}" destId="{12B21AA0-FFDE-6644-9920-32F3AB4F9794}" srcOrd="0" destOrd="0" presId="urn:microsoft.com/office/officeart/2005/8/layout/orgChart1"/>
    <dgm:cxn modelId="{D2884E90-0812-A84D-900E-0E58A9751EBA}" type="presParOf" srcId="{D44D8874-EC15-6C4F-BDE1-A38E43DD01E9}" destId="{9357B2CB-4E79-C34F-9F4B-2FC2039A7812}" srcOrd="1" destOrd="0" presId="urn:microsoft.com/office/officeart/2005/8/layout/orgChart1"/>
    <dgm:cxn modelId="{8EA19E11-5A94-6D43-A093-B87BD797AADA}" type="presParOf" srcId="{1EA92AE7-E130-B340-BE6B-DB5DDE578945}" destId="{D03017FA-9E5E-8E4A-A2AD-9648705FEBC2}" srcOrd="1" destOrd="0" presId="urn:microsoft.com/office/officeart/2005/8/layout/orgChart1"/>
    <dgm:cxn modelId="{C22C7DD6-B6F0-C64A-AC7B-381A2E4C1462}" type="presParOf" srcId="{1EA92AE7-E130-B340-BE6B-DB5DDE578945}" destId="{2522CD75-0C98-2046-8E2E-D539DAF04D88}" srcOrd="2" destOrd="0" presId="urn:microsoft.com/office/officeart/2005/8/layout/orgChart1"/>
    <dgm:cxn modelId="{140F4E4A-3DA3-E043-AF6B-517BA82A3112}" type="presParOf" srcId="{42167A72-4FCD-244E-8BD1-70D8615A37CC}" destId="{0F05A128-116B-064E-A5BA-894589A9DF41}" srcOrd="6" destOrd="0" presId="urn:microsoft.com/office/officeart/2005/8/layout/orgChart1"/>
    <dgm:cxn modelId="{01091241-8214-0742-8639-7C1715802328}" type="presParOf" srcId="{42167A72-4FCD-244E-8BD1-70D8615A37CC}" destId="{14F116A6-50F7-F24E-8F07-F5E065503AD3}" srcOrd="7" destOrd="0" presId="urn:microsoft.com/office/officeart/2005/8/layout/orgChart1"/>
    <dgm:cxn modelId="{91EE4862-E0D0-9241-A406-082CE8D0A369}" type="presParOf" srcId="{14F116A6-50F7-F24E-8F07-F5E065503AD3}" destId="{43673045-417F-B04F-8B39-29AE09883798}" srcOrd="0" destOrd="0" presId="urn:microsoft.com/office/officeart/2005/8/layout/orgChart1"/>
    <dgm:cxn modelId="{652983FE-C327-564E-ACA1-AE9DED809053}" type="presParOf" srcId="{43673045-417F-B04F-8B39-29AE09883798}" destId="{7324B29E-EEE5-664A-85A0-54DD8F94958D}" srcOrd="0" destOrd="0" presId="urn:microsoft.com/office/officeart/2005/8/layout/orgChart1"/>
    <dgm:cxn modelId="{402A84EE-D627-8B45-BAAB-7C8ACAE09621}" type="presParOf" srcId="{43673045-417F-B04F-8B39-29AE09883798}" destId="{57310CF9-E525-0945-807F-7FED012B7D13}" srcOrd="1" destOrd="0" presId="urn:microsoft.com/office/officeart/2005/8/layout/orgChart1"/>
    <dgm:cxn modelId="{A30F1B2D-9612-7140-BC35-A5FBD432C07F}" type="presParOf" srcId="{14F116A6-50F7-F24E-8F07-F5E065503AD3}" destId="{885C693F-C964-D94E-A6BF-042EC5A5626D}" srcOrd="1" destOrd="0" presId="urn:microsoft.com/office/officeart/2005/8/layout/orgChart1"/>
    <dgm:cxn modelId="{34378215-C550-F54B-B28B-4731D2E63D3F}" type="presParOf" srcId="{14F116A6-50F7-F24E-8F07-F5E065503AD3}" destId="{8E1C6DB8-72CE-AA4A-BD77-7F51FE37A90D}" srcOrd="2" destOrd="0" presId="urn:microsoft.com/office/officeart/2005/8/layout/orgChart1"/>
    <dgm:cxn modelId="{BEBD69B4-819E-7741-9D66-E3BD559BFFC4}" type="presParOf" srcId="{BAB5F52F-47EE-394E-BF4B-FA3A552E910E}" destId="{7D581C21-7A32-F24C-AE46-23286FB721C0}" srcOrd="2" destOrd="0" presId="urn:microsoft.com/office/officeart/2005/8/layout/orgChart1"/>
    <dgm:cxn modelId="{A5B44FFA-3E41-5D4A-AFDC-90FF2AE257CF}" type="presParOf" srcId="{7520FACE-4CEC-CF4D-A531-88BED3C794FA}" destId="{96FC9315-43F5-4745-9FE0-31DF9AE19356}" srcOrd="2" destOrd="0" presId="urn:microsoft.com/office/officeart/2005/8/layout/orgChart1"/>
    <dgm:cxn modelId="{A848E1D5-AB31-B344-B15A-11E1E78EB24D}" type="presParOf" srcId="{65BD1F83-AE28-664D-8351-E8759CE981E1}" destId="{6E32DD6B-8E7F-6641-8C7B-BC4A1ADCF08A}" srcOrd="4" destOrd="0" presId="urn:microsoft.com/office/officeart/2005/8/layout/orgChart1"/>
    <dgm:cxn modelId="{115C6318-CEA9-BA4B-9B1B-0D639F450143}" type="presParOf" srcId="{65BD1F83-AE28-664D-8351-E8759CE981E1}" destId="{46EB56BB-E22C-BE44-A53D-E3439A104990}" srcOrd="5" destOrd="0" presId="urn:microsoft.com/office/officeart/2005/8/layout/orgChart1"/>
    <dgm:cxn modelId="{3B2F88F2-3071-984C-B508-BA5616074DD0}" type="presParOf" srcId="{46EB56BB-E22C-BE44-A53D-E3439A104990}" destId="{1A1D4E5A-FED3-2D45-8399-BD3592F30007}" srcOrd="0" destOrd="0" presId="urn:microsoft.com/office/officeart/2005/8/layout/orgChart1"/>
    <dgm:cxn modelId="{179AA393-3574-9147-B402-CB5D1030998B}" type="presParOf" srcId="{1A1D4E5A-FED3-2D45-8399-BD3592F30007}" destId="{03A59E41-1CCF-304A-AD42-2FAA13742BF8}" srcOrd="0" destOrd="0" presId="urn:microsoft.com/office/officeart/2005/8/layout/orgChart1"/>
    <dgm:cxn modelId="{183D7091-6EF4-E942-AC84-4E6FB6775904}" type="presParOf" srcId="{1A1D4E5A-FED3-2D45-8399-BD3592F30007}" destId="{B9EAAEF3-B4DE-E646-8533-1659F4EA4449}" srcOrd="1" destOrd="0" presId="urn:microsoft.com/office/officeart/2005/8/layout/orgChart1"/>
    <dgm:cxn modelId="{C8CA4348-D580-4347-B548-49488B653270}" type="presParOf" srcId="{46EB56BB-E22C-BE44-A53D-E3439A104990}" destId="{39EDA8C4-1B5F-1744-A3A7-BEC1E4A171BB}" srcOrd="1" destOrd="0" presId="urn:microsoft.com/office/officeart/2005/8/layout/orgChart1"/>
    <dgm:cxn modelId="{97C4E261-B4D1-2943-AC16-C41EB3A854B8}" type="presParOf" srcId="{39EDA8C4-1B5F-1744-A3A7-BEC1E4A171BB}" destId="{F69BB4E3-E70E-004F-98EA-F15CE051CBB8}" srcOrd="0" destOrd="0" presId="urn:microsoft.com/office/officeart/2005/8/layout/orgChart1"/>
    <dgm:cxn modelId="{74CA572C-D425-4341-8D7F-64DCBE637B9A}" type="presParOf" srcId="{39EDA8C4-1B5F-1744-A3A7-BEC1E4A171BB}" destId="{E986D476-14AF-FC49-B60B-6FE22585FD29}" srcOrd="1" destOrd="0" presId="urn:microsoft.com/office/officeart/2005/8/layout/orgChart1"/>
    <dgm:cxn modelId="{F760DB2E-ADEE-1F4A-A4C9-612EE635481A}" type="presParOf" srcId="{E986D476-14AF-FC49-B60B-6FE22585FD29}" destId="{415B26D0-DB53-9943-B9DF-16801DEE08C5}" srcOrd="0" destOrd="0" presId="urn:microsoft.com/office/officeart/2005/8/layout/orgChart1"/>
    <dgm:cxn modelId="{1AE0C788-E173-BC44-B11F-7B2F07EBA487}" type="presParOf" srcId="{415B26D0-DB53-9943-B9DF-16801DEE08C5}" destId="{11060A41-CDA7-7C43-8963-549B5F788DF4}" srcOrd="0" destOrd="0" presId="urn:microsoft.com/office/officeart/2005/8/layout/orgChart1"/>
    <dgm:cxn modelId="{933550A0-967D-4149-AED1-80DA7DF4582F}" type="presParOf" srcId="{415B26D0-DB53-9943-B9DF-16801DEE08C5}" destId="{C8E9B8F2-D2FE-8A42-BC20-50933B65DF02}" srcOrd="1" destOrd="0" presId="urn:microsoft.com/office/officeart/2005/8/layout/orgChart1"/>
    <dgm:cxn modelId="{63B7AA4B-14F8-3D4D-9111-8445490ADCBC}" type="presParOf" srcId="{E986D476-14AF-FC49-B60B-6FE22585FD29}" destId="{FB7F56DE-88B6-974B-A53F-D336CCC15E6D}" srcOrd="1" destOrd="0" presId="urn:microsoft.com/office/officeart/2005/8/layout/orgChart1"/>
    <dgm:cxn modelId="{0C5BAB28-C804-C142-A2E3-82E263823F28}" type="presParOf" srcId="{FB7F56DE-88B6-974B-A53F-D336CCC15E6D}" destId="{1855919D-BEC6-DA45-842D-9447FDE1AC2A}" srcOrd="0" destOrd="0" presId="urn:microsoft.com/office/officeart/2005/8/layout/orgChart1"/>
    <dgm:cxn modelId="{6DBAF343-1414-5647-902C-0DD69A774D93}" type="presParOf" srcId="{FB7F56DE-88B6-974B-A53F-D336CCC15E6D}" destId="{5541388E-51F7-2949-A096-C956D5F42718}" srcOrd="1" destOrd="0" presId="urn:microsoft.com/office/officeart/2005/8/layout/orgChart1"/>
    <dgm:cxn modelId="{D602D80D-6AE9-FE4E-9986-775D2A1CCC7B}" type="presParOf" srcId="{5541388E-51F7-2949-A096-C956D5F42718}" destId="{F421786F-4F09-B942-9D9E-0DCC1EE74D11}" srcOrd="0" destOrd="0" presId="urn:microsoft.com/office/officeart/2005/8/layout/orgChart1"/>
    <dgm:cxn modelId="{F78DBCAE-A52A-6349-8B93-094FDBB3F8D7}" type="presParOf" srcId="{F421786F-4F09-B942-9D9E-0DCC1EE74D11}" destId="{83B141BF-EF82-2A4B-B850-3E0064F0F872}" srcOrd="0" destOrd="0" presId="urn:microsoft.com/office/officeart/2005/8/layout/orgChart1"/>
    <dgm:cxn modelId="{24B5C5D6-EB86-EE42-87A5-DBE89D974361}" type="presParOf" srcId="{F421786F-4F09-B942-9D9E-0DCC1EE74D11}" destId="{16ADDC05-817A-284D-942E-162FAA978337}" srcOrd="1" destOrd="0" presId="urn:microsoft.com/office/officeart/2005/8/layout/orgChart1"/>
    <dgm:cxn modelId="{6601C7E5-4892-454C-8241-5FD7CE7EA1E5}" type="presParOf" srcId="{5541388E-51F7-2949-A096-C956D5F42718}" destId="{F572E108-4363-964F-A707-F8B82463BBC6}" srcOrd="1" destOrd="0" presId="urn:microsoft.com/office/officeart/2005/8/layout/orgChart1"/>
    <dgm:cxn modelId="{D821B70C-58DC-4A4C-8DEF-18EC0DB14907}" type="presParOf" srcId="{5541388E-51F7-2949-A096-C956D5F42718}" destId="{2D9A321C-2E30-8443-A9BB-4B213991E9EC}" srcOrd="2" destOrd="0" presId="urn:microsoft.com/office/officeart/2005/8/layout/orgChart1"/>
    <dgm:cxn modelId="{EB7B71D9-B999-084A-89EC-8F477B5DAE03}" type="presParOf" srcId="{FB7F56DE-88B6-974B-A53F-D336CCC15E6D}" destId="{DD217214-D052-B440-B656-B3210B12DCDD}" srcOrd="2" destOrd="0" presId="urn:microsoft.com/office/officeart/2005/8/layout/orgChart1"/>
    <dgm:cxn modelId="{1C5EEA90-DF2B-9542-B4CD-9F2B062580CE}" type="presParOf" srcId="{FB7F56DE-88B6-974B-A53F-D336CCC15E6D}" destId="{DC4D90C5-1195-6A4C-AEC2-62A020445B71}" srcOrd="3" destOrd="0" presId="urn:microsoft.com/office/officeart/2005/8/layout/orgChart1"/>
    <dgm:cxn modelId="{A7AB43E3-1543-8443-9A67-00CA6B8F29B0}" type="presParOf" srcId="{DC4D90C5-1195-6A4C-AEC2-62A020445B71}" destId="{B624EF73-39FC-C440-A567-2DFAFDE66B6D}" srcOrd="0" destOrd="0" presId="urn:microsoft.com/office/officeart/2005/8/layout/orgChart1"/>
    <dgm:cxn modelId="{EE81E23A-4254-C541-BAC0-8E94E7295F70}" type="presParOf" srcId="{B624EF73-39FC-C440-A567-2DFAFDE66B6D}" destId="{AB476E2A-32C3-D041-819F-CFEC7EDF554D}" srcOrd="0" destOrd="0" presId="urn:microsoft.com/office/officeart/2005/8/layout/orgChart1"/>
    <dgm:cxn modelId="{DFE39890-190B-784A-B205-635FFF2A4752}" type="presParOf" srcId="{B624EF73-39FC-C440-A567-2DFAFDE66B6D}" destId="{EEBAB745-BE29-DD46-9BD1-6B038C146C87}" srcOrd="1" destOrd="0" presId="urn:microsoft.com/office/officeart/2005/8/layout/orgChart1"/>
    <dgm:cxn modelId="{7D448BE0-F609-2342-AC36-23D1AA53394F}" type="presParOf" srcId="{DC4D90C5-1195-6A4C-AEC2-62A020445B71}" destId="{0C322BEE-BC78-AE41-8286-D05692E58A80}" srcOrd="1" destOrd="0" presId="urn:microsoft.com/office/officeart/2005/8/layout/orgChart1"/>
    <dgm:cxn modelId="{2281ADF9-FA84-6449-AF54-595B4308C967}" type="presParOf" srcId="{DC4D90C5-1195-6A4C-AEC2-62A020445B71}" destId="{37EB84FD-D3FA-9B42-927E-FC6801A8DE29}" srcOrd="2" destOrd="0" presId="urn:microsoft.com/office/officeart/2005/8/layout/orgChart1"/>
    <dgm:cxn modelId="{21550DF3-C394-A647-ACEF-038DBE104221}" type="presParOf" srcId="{FB7F56DE-88B6-974B-A53F-D336CCC15E6D}" destId="{587A542A-5013-7241-A76A-CF02D1E837A2}" srcOrd="4" destOrd="0" presId="urn:microsoft.com/office/officeart/2005/8/layout/orgChart1"/>
    <dgm:cxn modelId="{8280C53F-E7F0-9743-8FE0-67511C9A19A8}" type="presParOf" srcId="{FB7F56DE-88B6-974B-A53F-D336CCC15E6D}" destId="{F6D6068B-1FA7-6041-AFF7-F7063D64AC65}" srcOrd="5" destOrd="0" presId="urn:microsoft.com/office/officeart/2005/8/layout/orgChart1"/>
    <dgm:cxn modelId="{12DCC4B9-DFA7-E441-8181-48ABF89D8986}" type="presParOf" srcId="{F6D6068B-1FA7-6041-AFF7-F7063D64AC65}" destId="{103DD7AB-691C-D848-A3AD-E20D4E2CC17C}" srcOrd="0" destOrd="0" presId="urn:microsoft.com/office/officeart/2005/8/layout/orgChart1"/>
    <dgm:cxn modelId="{B4ACCBD2-6C04-1A46-8CE8-FB459E99083A}" type="presParOf" srcId="{103DD7AB-691C-D848-A3AD-E20D4E2CC17C}" destId="{6C82AFFB-2CD9-D64A-BDB5-A7C42E9546CB}" srcOrd="0" destOrd="0" presId="urn:microsoft.com/office/officeart/2005/8/layout/orgChart1"/>
    <dgm:cxn modelId="{B5D6A777-104B-564D-84D3-5603CE3C55E1}" type="presParOf" srcId="{103DD7AB-691C-D848-A3AD-E20D4E2CC17C}" destId="{09BA0CFE-8459-F147-BFE1-DC50586BA471}" srcOrd="1" destOrd="0" presId="urn:microsoft.com/office/officeart/2005/8/layout/orgChart1"/>
    <dgm:cxn modelId="{90671184-21F2-D045-A386-C2155218C85F}" type="presParOf" srcId="{F6D6068B-1FA7-6041-AFF7-F7063D64AC65}" destId="{71A34473-7514-2141-8A34-E25A485B904B}" srcOrd="1" destOrd="0" presId="urn:microsoft.com/office/officeart/2005/8/layout/orgChart1"/>
    <dgm:cxn modelId="{4F7762D8-1A20-9D42-BBC9-1C34B86512DE}" type="presParOf" srcId="{71A34473-7514-2141-8A34-E25A485B904B}" destId="{97492587-4352-2248-AAAD-26C11ABCBE0E}" srcOrd="0" destOrd="0" presId="urn:microsoft.com/office/officeart/2005/8/layout/orgChart1"/>
    <dgm:cxn modelId="{0ADF8EB3-4D0D-354F-9CE0-9C2D38DF4966}" type="presParOf" srcId="{71A34473-7514-2141-8A34-E25A485B904B}" destId="{7EFEDC88-3AC7-2C44-98A6-63B2DFA9FC2E}" srcOrd="1" destOrd="0" presId="urn:microsoft.com/office/officeart/2005/8/layout/orgChart1"/>
    <dgm:cxn modelId="{F1C03A2A-A73A-3C45-B5D6-D1C27120D377}" type="presParOf" srcId="{7EFEDC88-3AC7-2C44-98A6-63B2DFA9FC2E}" destId="{0006CF61-C504-CA40-B309-6EE501C74C28}" srcOrd="0" destOrd="0" presId="urn:microsoft.com/office/officeart/2005/8/layout/orgChart1"/>
    <dgm:cxn modelId="{B4CA55AC-7D1C-FD43-9187-96809A79420F}" type="presParOf" srcId="{0006CF61-C504-CA40-B309-6EE501C74C28}" destId="{236A86AE-4826-1F43-A008-770AA384EE75}" srcOrd="0" destOrd="0" presId="urn:microsoft.com/office/officeart/2005/8/layout/orgChart1"/>
    <dgm:cxn modelId="{38A1B99D-EC35-8A44-9598-E2294A24B09E}" type="presParOf" srcId="{0006CF61-C504-CA40-B309-6EE501C74C28}" destId="{30E8ED92-025F-8549-9FC7-273C34D08B64}" srcOrd="1" destOrd="0" presId="urn:microsoft.com/office/officeart/2005/8/layout/orgChart1"/>
    <dgm:cxn modelId="{12843B91-DFA7-B142-A9DD-A4468B266347}" type="presParOf" srcId="{7EFEDC88-3AC7-2C44-98A6-63B2DFA9FC2E}" destId="{5CA7507C-693C-BE49-A99C-827DA08AEA7F}" srcOrd="1" destOrd="0" presId="urn:microsoft.com/office/officeart/2005/8/layout/orgChart1"/>
    <dgm:cxn modelId="{DBA5AAD7-FF13-3C42-A744-5BBBB110FEDB}" type="presParOf" srcId="{7EFEDC88-3AC7-2C44-98A6-63B2DFA9FC2E}" destId="{DB1C5082-2D18-4242-A532-C0B555E42170}" srcOrd="2" destOrd="0" presId="urn:microsoft.com/office/officeart/2005/8/layout/orgChart1"/>
    <dgm:cxn modelId="{28867347-62DD-B744-A74B-3F4DDCA5B86F}" type="presParOf" srcId="{71A34473-7514-2141-8A34-E25A485B904B}" destId="{59A2D50E-7C91-7143-97B6-9AB3D8CFB837}" srcOrd="2" destOrd="0" presId="urn:microsoft.com/office/officeart/2005/8/layout/orgChart1"/>
    <dgm:cxn modelId="{3DD8AFB7-2D5A-9C46-B925-FE4FDF79ACB6}" type="presParOf" srcId="{71A34473-7514-2141-8A34-E25A485B904B}" destId="{7D41B726-75CC-4243-9D80-FFBC285EF6CE}" srcOrd="3" destOrd="0" presId="urn:microsoft.com/office/officeart/2005/8/layout/orgChart1"/>
    <dgm:cxn modelId="{70646757-D718-7843-A6E5-F881F78623D1}" type="presParOf" srcId="{7D41B726-75CC-4243-9D80-FFBC285EF6CE}" destId="{49E01546-0CBE-724D-B5E0-E74A939CCD8A}" srcOrd="0" destOrd="0" presId="urn:microsoft.com/office/officeart/2005/8/layout/orgChart1"/>
    <dgm:cxn modelId="{55595279-6656-AA48-B142-D620B4CCFEA7}" type="presParOf" srcId="{49E01546-0CBE-724D-B5E0-E74A939CCD8A}" destId="{F315CA5C-5ABF-6C43-B11C-8B6F755DE091}" srcOrd="0" destOrd="0" presId="urn:microsoft.com/office/officeart/2005/8/layout/orgChart1"/>
    <dgm:cxn modelId="{4D39570E-6657-2D4D-903D-58AB1C0EE467}" type="presParOf" srcId="{49E01546-0CBE-724D-B5E0-E74A939CCD8A}" destId="{8950F96A-1515-5547-8FF1-169E8992B966}" srcOrd="1" destOrd="0" presId="urn:microsoft.com/office/officeart/2005/8/layout/orgChart1"/>
    <dgm:cxn modelId="{559D560A-8EB5-F14B-A32F-D70226DA48CC}" type="presParOf" srcId="{7D41B726-75CC-4243-9D80-FFBC285EF6CE}" destId="{4B336149-2100-6E49-9146-1A114033D2CE}" srcOrd="1" destOrd="0" presId="urn:microsoft.com/office/officeart/2005/8/layout/orgChart1"/>
    <dgm:cxn modelId="{A362D309-7A9B-8B4F-B36C-78976CEE80CB}" type="presParOf" srcId="{7D41B726-75CC-4243-9D80-FFBC285EF6CE}" destId="{04A079B6-DA2F-2A48-A765-7DAECA1E8A5D}" srcOrd="2" destOrd="0" presId="urn:microsoft.com/office/officeart/2005/8/layout/orgChart1"/>
    <dgm:cxn modelId="{44ED4FA1-BA83-8F4C-A490-03101F1F2236}" type="presParOf" srcId="{F6D6068B-1FA7-6041-AFF7-F7063D64AC65}" destId="{3AFF330C-53F7-104F-9538-DBA9650A5AB7}" srcOrd="2" destOrd="0" presId="urn:microsoft.com/office/officeart/2005/8/layout/orgChart1"/>
    <dgm:cxn modelId="{348363B4-154A-1246-B94A-43B1CCA84BB3}" type="presParOf" srcId="{E986D476-14AF-FC49-B60B-6FE22585FD29}" destId="{674390A0-98D5-F54B-ABE3-D1B8EC504B05}" srcOrd="2" destOrd="0" presId="urn:microsoft.com/office/officeart/2005/8/layout/orgChart1"/>
    <dgm:cxn modelId="{77AE3B66-A1F7-DD4F-9F9D-E61FECF07709}" type="presParOf" srcId="{39EDA8C4-1B5F-1744-A3A7-BEC1E4A171BB}" destId="{00ED6C29-EF21-B040-9793-B57877C27B7F}" srcOrd="2" destOrd="0" presId="urn:microsoft.com/office/officeart/2005/8/layout/orgChart1"/>
    <dgm:cxn modelId="{04977B0A-84FB-F94B-8D2C-ABD041F50819}" type="presParOf" srcId="{39EDA8C4-1B5F-1744-A3A7-BEC1E4A171BB}" destId="{D169E172-0B5E-2E4D-BE57-53B1FB7D4592}" srcOrd="3" destOrd="0" presId="urn:microsoft.com/office/officeart/2005/8/layout/orgChart1"/>
    <dgm:cxn modelId="{F9FF03D3-BE37-7940-851A-8EFB91F5855F}" type="presParOf" srcId="{D169E172-0B5E-2E4D-BE57-53B1FB7D4592}" destId="{5F255575-60B6-704B-A787-5E83E7D98036}" srcOrd="0" destOrd="0" presId="urn:microsoft.com/office/officeart/2005/8/layout/orgChart1"/>
    <dgm:cxn modelId="{870B913A-E859-9245-BAAF-F6DDED4E0A5E}" type="presParOf" srcId="{5F255575-60B6-704B-A787-5E83E7D98036}" destId="{F96812E1-F29D-DC4C-AEB1-51F1C42356B3}" srcOrd="0" destOrd="0" presId="urn:microsoft.com/office/officeart/2005/8/layout/orgChart1"/>
    <dgm:cxn modelId="{3D79D7D7-A4A0-3F4F-8D2B-38EC348F098C}" type="presParOf" srcId="{5F255575-60B6-704B-A787-5E83E7D98036}" destId="{64F93C60-7B95-7749-ACEA-1814DCA25119}" srcOrd="1" destOrd="0" presId="urn:microsoft.com/office/officeart/2005/8/layout/orgChart1"/>
    <dgm:cxn modelId="{FD76554D-ECAB-7B4D-8231-5C1A3D997646}" type="presParOf" srcId="{D169E172-0B5E-2E4D-BE57-53B1FB7D4592}" destId="{D5E6D451-C6D4-5747-84A8-10F72B3A5C79}" srcOrd="1" destOrd="0" presId="urn:microsoft.com/office/officeart/2005/8/layout/orgChart1"/>
    <dgm:cxn modelId="{DE8DA53F-E004-AF46-93D9-B65A5CC53FFE}" type="presParOf" srcId="{D169E172-0B5E-2E4D-BE57-53B1FB7D4592}" destId="{2A9A10E5-BA88-E64A-B928-F445BE1F4BEB}" srcOrd="2" destOrd="0" presId="urn:microsoft.com/office/officeart/2005/8/layout/orgChart1"/>
    <dgm:cxn modelId="{E7C862A9-8702-1B4A-8044-32CDCEFBB807}" type="presParOf" srcId="{46EB56BB-E22C-BE44-A53D-E3439A104990}" destId="{B2F1E724-22E8-404E-801B-2D36278C60D8}" srcOrd="2" destOrd="0" presId="urn:microsoft.com/office/officeart/2005/8/layout/orgChart1"/>
    <dgm:cxn modelId="{BC684C54-5BFD-5D4E-AAF2-F51E69B2BCB4}" type="presParOf" srcId="{65BD1F83-AE28-664D-8351-E8759CE981E1}" destId="{A07C8C55-BBD2-6540-B3EA-ED311B117FE7}" srcOrd="6" destOrd="0" presId="urn:microsoft.com/office/officeart/2005/8/layout/orgChart1"/>
    <dgm:cxn modelId="{01EE8010-FA3F-AB49-A563-7625E2A6DB0C}" type="presParOf" srcId="{65BD1F83-AE28-664D-8351-E8759CE981E1}" destId="{803138A6-74C2-8644-92A3-7B2E849C2431}" srcOrd="7" destOrd="0" presId="urn:microsoft.com/office/officeart/2005/8/layout/orgChart1"/>
    <dgm:cxn modelId="{CD87DDA0-C9E0-A046-91FC-8DA655EDC40C}" type="presParOf" srcId="{803138A6-74C2-8644-92A3-7B2E849C2431}" destId="{A8E39748-1645-1A44-80B3-D021A2DEFB44}" srcOrd="0" destOrd="0" presId="urn:microsoft.com/office/officeart/2005/8/layout/orgChart1"/>
    <dgm:cxn modelId="{89D567AA-BB66-7C4E-B9BC-1FD4301E0131}" type="presParOf" srcId="{A8E39748-1645-1A44-80B3-D021A2DEFB44}" destId="{C25A51FC-B688-B043-ABF9-831BBE915FF9}" srcOrd="0" destOrd="0" presId="urn:microsoft.com/office/officeart/2005/8/layout/orgChart1"/>
    <dgm:cxn modelId="{35F78670-E16E-7A49-85D1-AC0FCB7F77DD}" type="presParOf" srcId="{A8E39748-1645-1A44-80B3-D021A2DEFB44}" destId="{123F8018-A0BC-EB41-9D6F-E1F74FEEE90A}" srcOrd="1" destOrd="0" presId="urn:microsoft.com/office/officeart/2005/8/layout/orgChart1"/>
    <dgm:cxn modelId="{11840E00-821A-4F49-8CA8-DC1A53DF16C0}" type="presParOf" srcId="{803138A6-74C2-8644-92A3-7B2E849C2431}" destId="{E3290B11-B15B-AF47-A589-669226648BA6}" srcOrd="1" destOrd="0" presId="urn:microsoft.com/office/officeart/2005/8/layout/orgChart1"/>
    <dgm:cxn modelId="{75C69973-4E6C-4F4B-AC45-5002D9D5077F}" type="presParOf" srcId="{E3290B11-B15B-AF47-A589-669226648BA6}" destId="{74F5C5DB-FF4A-9A4D-9C9E-2866A64C25AE}" srcOrd="0" destOrd="0" presId="urn:microsoft.com/office/officeart/2005/8/layout/orgChart1"/>
    <dgm:cxn modelId="{BF4CDB81-CA49-824C-9F07-C48891BDFCA2}" type="presParOf" srcId="{E3290B11-B15B-AF47-A589-669226648BA6}" destId="{BBCB6ECB-BC7A-A442-B833-2FF5E18B0EB7}" srcOrd="1" destOrd="0" presId="urn:microsoft.com/office/officeart/2005/8/layout/orgChart1"/>
    <dgm:cxn modelId="{E0991434-E920-3D4A-B845-2F7D7FD6A260}" type="presParOf" srcId="{BBCB6ECB-BC7A-A442-B833-2FF5E18B0EB7}" destId="{DECB925D-FE2F-8843-BAE5-F231DC7CF326}" srcOrd="0" destOrd="0" presId="urn:microsoft.com/office/officeart/2005/8/layout/orgChart1"/>
    <dgm:cxn modelId="{609027E1-E473-6B4B-8F8D-C2A8FF8E43D9}" type="presParOf" srcId="{DECB925D-FE2F-8843-BAE5-F231DC7CF326}" destId="{998C628B-4B4C-2845-BCF1-8C2601BDC52C}" srcOrd="0" destOrd="0" presId="urn:microsoft.com/office/officeart/2005/8/layout/orgChart1"/>
    <dgm:cxn modelId="{AD751E12-DC6B-684C-88E8-652A2842F92E}" type="presParOf" srcId="{DECB925D-FE2F-8843-BAE5-F231DC7CF326}" destId="{8C00BDD0-012A-A540-AE6A-529B7842F053}" srcOrd="1" destOrd="0" presId="urn:microsoft.com/office/officeart/2005/8/layout/orgChart1"/>
    <dgm:cxn modelId="{8FD4D049-A1A1-9944-9C1C-9471B4E4BC86}" type="presParOf" srcId="{BBCB6ECB-BC7A-A442-B833-2FF5E18B0EB7}" destId="{ADCD208E-757C-AA48-AB7B-D81E50DB50C7}" srcOrd="1" destOrd="0" presId="urn:microsoft.com/office/officeart/2005/8/layout/orgChart1"/>
    <dgm:cxn modelId="{87D098FF-8F26-3F4F-8EF1-356C776CCDD0}" type="presParOf" srcId="{BBCB6ECB-BC7A-A442-B833-2FF5E18B0EB7}" destId="{5FFDBEB9-4B0D-D74B-980B-513B0B4980D1}" srcOrd="2" destOrd="0" presId="urn:microsoft.com/office/officeart/2005/8/layout/orgChart1"/>
    <dgm:cxn modelId="{84A3429D-09A8-F144-8246-05858EFA194F}" type="presParOf" srcId="{E3290B11-B15B-AF47-A589-669226648BA6}" destId="{48538246-244C-B340-A917-DB1B280E0D88}" srcOrd="2" destOrd="0" presId="urn:microsoft.com/office/officeart/2005/8/layout/orgChart1"/>
    <dgm:cxn modelId="{2569FCD1-62D6-ED47-BD1B-C1472568C9DD}" type="presParOf" srcId="{E3290B11-B15B-AF47-A589-669226648BA6}" destId="{5688AE82-71A2-6A4B-922D-E0017CB2F55B}" srcOrd="3" destOrd="0" presId="urn:microsoft.com/office/officeart/2005/8/layout/orgChart1"/>
    <dgm:cxn modelId="{755B2B7A-FDBF-604F-9004-17BF53AAA938}" type="presParOf" srcId="{5688AE82-71A2-6A4B-922D-E0017CB2F55B}" destId="{BB0B3877-29DE-8249-8BCB-38192CDD0B19}" srcOrd="0" destOrd="0" presId="urn:microsoft.com/office/officeart/2005/8/layout/orgChart1"/>
    <dgm:cxn modelId="{223B21BB-961D-C740-B64C-99A4231797C4}" type="presParOf" srcId="{BB0B3877-29DE-8249-8BCB-38192CDD0B19}" destId="{FD4F3ADC-6CC8-7346-934D-CEFB776B2120}" srcOrd="0" destOrd="0" presId="urn:microsoft.com/office/officeart/2005/8/layout/orgChart1"/>
    <dgm:cxn modelId="{7F0DDCFC-267B-D74F-B934-CF00CD7477CF}" type="presParOf" srcId="{BB0B3877-29DE-8249-8BCB-38192CDD0B19}" destId="{0A3F4F6E-24CD-4040-B88C-A43E35AAFF5A}" srcOrd="1" destOrd="0" presId="urn:microsoft.com/office/officeart/2005/8/layout/orgChart1"/>
    <dgm:cxn modelId="{6412CE5F-811A-9742-9E55-F2B14BCF4FD7}" type="presParOf" srcId="{5688AE82-71A2-6A4B-922D-E0017CB2F55B}" destId="{05BB84C0-8CDF-B94D-A380-130E8C9F9D07}" srcOrd="1" destOrd="0" presId="urn:microsoft.com/office/officeart/2005/8/layout/orgChart1"/>
    <dgm:cxn modelId="{444CB05D-BF8F-7B46-9BCE-F78319EC0311}" type="presParOf" srcId="{05BB84C0-8CDF-B94D-A380-130E8C9F9D07}" destId="{F5853258-63A7-FD4D-8D17-336C24948489}" srcOrd="0" destOrd="0" presId="urn:microsoft.com/office/officeart/2005/8/layout/orgChart1"/>
    <dgm:cxn modelId="{74AE8859-A669-7142-B6BF-0F9D68074BA5}" type="presParOf" srcId="{05BB84C0-8CDF-B94D-A380-130E8C9F9D07}" destId="{1E9B1E5B-B4A3-794A-B690-709934E02A0B}" srcOrd="1" destOrd="0" presId="urn:microsoft.com/office/officeart/2005/8/layout/orgChart1"/>
    <dgm:cxn modelId="{B6B45ACE-0E8B-9D49-B76D-C72397F66163}" type="presParOf" srcId="{1E9B1E5B-B4A3-794A-B690-709934E02A0B}" destId="{CC520807-B058-7A40-87AB-C5C3DA894484}" srcOrd="0" destOrd="0" presId="urn:microsoft.com/office/officeart/2005/8/layout/orgChart1"/>
    <dgm:cxn modelId="{6B62E012-7539-A94F-945B-E58FFFCA179F}" type="presParOf" srcId="{CC520807-B058-7A40-87AB-C5C3DA894484}" destId="{F51D6948-0CB5-CF43-B3AE-AC1847A6E8E6}" srcOrd="0" destOrd="0" presId="urn:microsoft.com/office/officeart/2005/8/layout/orgChart1"/>
    <dgm:cxn modelId="{29B4F7E0-9BC7-B44A-87E9-06D950B17A54}" type="presParOf" srcId="{CC520807-B058-7A40-87AB-C5C3DA894484}" destId="{EB9E53CE-EDD5-9544-B74E-4592DB612D9E}" srcOrd="1" destOrd="0" presId="urn:microsoft.com/office/officeart/2005/8/layout/orgChart1"/>
    <dgm:cxn modelId="{F716B9D2-695F-6F41-A62C-12BBF7996F6C}" type="presParOf" srcId="{1E9B1E5B-B4A3-794A-B690-709934E02A0B}" destId="{9AC2F5E9-BA9B-E04B-A30C-7FACEFB6FB16}" srcOrd="1" destOrd="0" presId="urn:microsoft.com/office/officeart/2005/8/layout/orgChart1"/>
    <dgm:cxn modelId="{1D706F1B-434C-294C-B5EE-70A8116C079B}" type="presParOf" srcId="{1E9B1E5B-B4A3-794A-B690-709934E02A0B}" destId="{BCE7B8E4-317B-8F4A-81B5-5116B136A987}" srcOrd="2" destOrd="0" presId="urn:microsoft.com/office/officeart/2005/8/layout/orgChart1"/>
    <dgm:cxn modelId="{003EBA6D-3DCF-E143-BE76-7371AD43E986}" type="presParOf" srcId="{05BB84C0-8CDF-B94D-A380-130E8C9F9D07}" destId="{95B6F126-D689-4F4A-B7A6-B06997819067}" srcOrd="2" destOrd="0" presId="urn:microsoft.com/office/officeart/2005/8/layout/orgChart1"/>
    <dgm:cxn modelId="{48F035B2-EB63-DD44-ABC5-1DA352F91F14}" type="presParOf" srcId="{05BB84C0-8CDF-B94D-A380-130E8C9F9D07}" destId="{AC328CB3-646B-F141-A083-9DF7D28E3D9B}" srcOrd="3" destOrd="0" presId="urn:microsoft.com/office/officeart/2005/8/layout/orgChart1"/>
    <dgm:cxn modelId="{F6853921-DC93-B045-A00E-36944FAC8C1B}" type="presParOf" srcId="{AC328CB3-646B-F141-A083-9DF7D28E3D9B}" destId="{ABD7D171-7851-B042-B450-9472BAF8C405}" srcOrd="0" destOrd="0" presId="urn:microsoft.com/office/officeart/2005/8/layout/orgChart1"/>
    <dgm:cxn modelId="{3B1728A2-058C-7F4E-AE68-647AA765A9A8}" type="presParOf" srcId="{ABD7D171-7851-B042-B450-9472BAF8C405}" destId="{E12BECDB-8B83-C34B-80DD-2E4F43F66DBA}" srcOrd="0" destOrd="0" presId="urn:microsoft.com/office/officeart/2005/8/layout/orgChart1"/>
    <dgm:cxn modelId="{D2B6A92B-BB10-294D-8D17-A9CA1E349E4B}" type="presParOf" srcId="{ABD7D171-7851-B042-B450-9472BAF8C405}" destId="{AEB9268D-55D2-5546-A090-FD1AF17B4678}" srcOrd="1" destOrd="0" presId="urn:microsoft.com/office/officeart/2005/8/layout/orgChart1"/>
    <dgm:cxn modelId="{8D15B450-60D8-0945-A6BE-D546F32B2EE5}" type="presParOf" srcId="{AC328CB3-646B-F141-A083-9DF7D28E3D9B}" destId="{E4EE90B3-40FA-ED44-8381-FCAE25CE0661}" srcOrd="1" destOrd="0" presId="urn:microsoft.com/office/officeart/2005/8/layout/orgChart1"/>
    <dgm:cxn modelId="{2A95932D-BC4D-1445-82AF-4F0E3B5BFE8A}" type="presParOf" srcId="{AC328CB3-646B-F141-A083-9DF7D28E3D9B}" destId="{FFBCC5E7-CF18-FA4C-8E5F-A332A3EF2F5E}" srcOrd="2" destOrd="0" presId="urn:microsoft.com/office/officeart/2005/8/layout/orgChart1"/>
    <dgm:cxn modelId="{D7520E71-B53C-CD4D-A9A8-5B55DA1BA22F}" type="presParOf" srcId="{5688AE82-71A2-6A4B-922D-E0017CB2F55B}" destId="{F96E5BB4-D4B9-4740-BC00-54236D2A6764}" srcOrd="2" destOrd="0" presId="urn:microsoft.com/office/officeart/2005/8/layout/orgChart1"/>
    <dgm:cxn modelId="{833B3731-FD48-604A-B487-013C702A1786}" type="presParOf" srcId="{E3290B11-B15B-AF47-A589-669226648BA6}" destId="{A4F4628E-FDF7-BF47-8824-1F82AC25BA5D}" srcOrd="4" destOrd="0" presId="urn:microsoft.com/office/officeart/2005/8/layout/orgChart1"/>
    <dgm:cxn modelId="{2B980717-EED0-E148-977A-A31A91B149B9}" type="presParOf" srcId="{E3290B11-B15B-AF47-A589-669226648BA6}" destId="{C0705F0A-E296-2E43-8EB9-0F24302D893D}" srcOrd="5" destOrd="0" presId="urn:microsoft.com/office/officeart/2005/8/layout/orgChart1"/>
    <dgm:cxn modelId="{AC5DE9A8-B1C8-E84A-9810-B8407DF76395}" type="presParOf" srcId="{C0705F0A-E296-2E43-8EB9-0F24302D893D}" destId="{FA7F00F7-E8D7-1342-841E-F08849F405BE}" srcOrd="0" destOrd="0" presId="urn:microsoft.com/office/officeart/2005/8/layout/orgChart1"/>
    <dgm:cxn modelId="{55C249DA-3882-804B-9C5C-88A85D328EB8}" type="presParOf" srcId="{FA7F00F7-E8D7-1342-841E-F08849F405BE}" destId="{5D81D83B-5FF5-1F4A-8D64-8C0C2ABAC08F}" srcOrd="0" destOrd="0" presId="urn:microsoft.com/office/officeart/2005/8/layout/orgChart1"/>
    <dgm:cxn modelId="{DEB0E8A8-C4A2-DA4A-AFF3-9E062895D1C1}" type="presParOf" srcId="{FA7F00F7-E8D7-1342-841E-F08849F405BE}" destId="{A2655FF3-9214-314D-9818-3686B28DE59F}" srcOrd="1" destOrd="0" presId="urn:microsoft.com/office/officeart/2005/8/layout/orgChart1"/>
    <dgm:cxn modelId="{C547C400-2751-1A42-B3FF-F59367CBB422}" type="presParOf" srcId="{C0705F0A-E296-2E43-8EB9-0F24302D893D}" destId="{ACF4F580-AE97-DA45-99C9-D9810AA0D4AE}" srcOrd="1" destOrd="0" presId="urn:microsoft.com/office/officeart/2005/8/layout/orgChart1"/>
    <dgm:cxn modelId="{D299D6F7-2E61-C345-B449-5401563746D9}" type="presParOf" srcId="{C0705F0A-E296-2E43-8EB9-0F24302D893D}" destId="{07447817-F3C8-3A43-BD4D-E977AE3585D3}" srcOrd="2" destOrd="0" presId="urn:microsoft.com/office/officeart/2005/8/layout/orgChart1"/>
    <dgm:cxn modelId="{10DD7E8F-54F1-B54C-A237-8C22918DA721}" type="presParOf" srcId="{E3290B11-B15B-AF47-A589-669226648BA6}" destId="{0142358E-8D3C-934A-873A-8EC3F3CB4628}" srcOrd="6" destOrd="0" presId="urn:microsoft.com/office/officeart/2005/8/layout/orgChart1"/>
    <dgm:cxn modelId="{486B6F98-F3C3-B343-8F27-05AD1D75253D}" type="presParOf" srcId="{E3290B11-B15B-AF47-A589-669226648BA6}" destId="{38B28D92-7E6E-294D-850C-C535EE2538DA}" srcOrd="7" destOrd="0" presId="urn:microsoft.com/office/officeart/2005/8/layout/orgChart1"/>
    <dgm:cxn modelId="{F992BE68-2D46-7D46-96C1-C712355777EE}" type="presParOf" srcId="{38B28D92-7E6E-294D-850C-C535EE2538DA}" destId="{E0DD83FF-A06B-564A-ABE9-3689336A6A55}" srcOrd="0" destOrd="0" presId="urn:microsoft.com/office/officeart/2005/8/layout/orgChart1"/>
    <dgm:cxn modelId="{312C9176-161B-E144-91EA-CBD657233AE5}" type="presParOf" srcId="{E0DD83FF-A06B-564A-ABE9-3689336A6A55}" destId="{DD78DA9F-FF15-A247-821A-AF3044D547ED}" srcOrd="0" destOrd="0" presId="urn:microsoft.com/office/officeart/2005/8/layout/orgChart1"/>
    <dgm:cxn modelId="{2C16A2A5-51E7-CD4C-9595-64029610670D}" type="presParOf" srcId="{E0DD83FF-A06B-564A-ABE9-3689336A6A55}" destId="{2511C01F-5C08-904C-BAA0-BB3D7106D1E6}" srcOrd="1" destOrd="0" presId="urn:microsoft.com/office/officeart/2005/8/layout/orgChart1"/>
    <dgm:cxn modelId="{A1BD7CFA-1F2C-4540-8689-F487F3736B0B}" type="presParOf" srcId="{38B28D92-7E6E-294D-850C-C535EE2538DA}" destId="{00916AE8-15C0-A646-B918-5C792A143ACD}" srcOrd="1" destOrd="0" presId="urn:microsoft.com/office/officeart/2005/8/layout/orgChart1"/>
    <dgm:cxn modelId="{3769CC43-DCD7-A142-9E38-5B10CD43BF0A}" type="presParOf" srcId="{38B28D92-7E6E-294D-850C-C535EE2538DA}" destId="{DA75AA99-8F0E-CC4F-9381-697A7FE9C351}" srcOrd="2" destOrd="0" presId="urn:microsoft.com/office/officeart/2005/8/layout/orgChart1"/>
    <dgm:cxn modelId="{365E41B4-66FB-624C-AB03-2D173651BAA7}" type="presParOf" srcId="{E3290B11-B15B-AF47-A589-669226648BA6}" destId="{7C9C8A5D-2DBD-7D40-8AC3-591A2782CB98}" srcOrd="8" destOrd="0" presId="urn:microsoft.com/office/officeart/2005/8/layout/orgChart1"/>
    <dgm:cxn modelId="{C5A8FFD3-2278-9B49-957F-7253FC10AB71}" type="presParOf" srcId="{E3290B11-B15B-AF47-A589-669226648BA6}" destId="{16BFF054-3879-B243-86E4-81026108CE29}" srcOrd="9" destOrd="0" presId="urn:microsoft.com/office/officeart/2005/8/layout/orgChart1"/>
    <dgm:cxn modelId="{65E102B9-56AC-FB4D-8108-F4209E0E537B}" type="presParOf" srcId="{16BFF054-3879-B243-86E4-81026108CE29}" destId="{3F69AC8D-7477-2443-8E5B-B550C280B461}" srcOrd="0" destOrd="0" presId="urn:microsoft.com/office/officeart/2005/8/layout/orgChart1"/>
    <dgm:cxn modelId="{DBD0CA93-3C98-BE42-AF42-9BD9BDDD3275}" type="presParOf" srcId="{3F69AC8D-7477-2443-8E5B-B550C280B461}" destId="{315AB622-EF76-DA4E-8F58-1A8EB629E024}" srcOrd="0" destOrd="0" presId="urn:microsoft.com/office/officeart/2005/8/layout/orgChart1"/>
    <dgm:cxn modelId="{6DC7571B-A98C-D14E-9244-480E115A71AA}" type="presParOf" srcId="{3F69AC8D-7477-2443-8E5B-B550C280B461}" destId="{5001C39E-92B6-2740-89BE-87CF04654338}" srcOrd="1" destOrd="0" presId="urn:microsoft.com/office/officeart/2005/8/layout/orgChart1"/>
    <dgm:cxn modelId="{DF1E1D0B-2D3D-4F40-AE6F-1239AEA2B364}" type="presParOf" srcId="{16BFF054-3879-B243-86E4-81026108CE29}" destId="{5621B20D-3493-EE4B-B6BC-933CFC456638}" srcOrd="1" destOrd="0" presId="urn:microsoft.com/office/officeart/2005/8/layout/orgChart1"/>
    <dgm:cxn modelId="{0ACD2958-0DF3-2240-B529-923DD9C208A3}" type="presParOf" srcId="{5621B20D-3493-EE4B-B6BC-933CFC456638}" destId="{AC4A0E8F-2A3E-7743-AE86-B8F6D2FE9F60}" srcOrd="0" destOrd="0" presId="urn:microsoft.com/office/officeart/2005/8/layout/orgChart1"/>
    <dgm:cxn modelId="{A9FC82C0-D955-604E-B8FF-7F8C8BF15EE6}" type="presParOf" srcId="{5621B20D-3493-EE4B-B6BC-933CFC456638}" destId="{E3C6BD14-0C95-F44D-B98D-967B390F5D6B}" srcOrd="1" destOrd="0" presId="urn:microsoft.com/office/officeart/2005/8/layout/orgChart1"/>
    <dgm:cxn modelId="{869DB1D8-CC71-1244-8472-EFC920741D43}" type="presParOf" srcId="{E3C6BD14-0C95-F44D-B98D-967B390F5D6B}" destId="{0DDB8E68-6E5A-F740-B88F-57BF632D59FA}" srcOrd="0" destOrd="0" presId="urn:microsoft.com/office/officeart/2005/8/layout/orgChart1"/>
    <dgm:cxn modelId="{D7589D9B-B3D8-934B-9CE9-62E3EF0D6D70}" type="presParOf" srcId="{0DDB8E68-6E5A-F740-B88F-57BF632D59FA}" destId="{8862966B-755F-DE4A-B038-BAEBE7566DEE}" srcOrd="0" destOrd="0" presId="urn:microsoft.com/office/officeart/2005/8/layout/orgChart1"/>
    <dgm:cxn modelId="{8E8D8CD8-F31A-904D-BF3E-97E1A9DAA18B}" type="presParOf" srcId="{0DDB8E68-6E5A-F740-B88F-57BF632D59FA}" destId="{F1CEDEC2-AA12-FD4D-B847-A9C29864A831}" srcOrd="1" destOrd="0" presId="urn:microsoft.com/office/officeart/2005/8/layout/orgChart1"/>
    <dgm:cxn modelId="{19E0A7A2-8572-B64A-84EF-F9C6549897FC}" type="presParOf" srcId="{E3C6BD14-0C95-F44D-B98D-967B390F5D6B}" destId="{16C753EF-7BC1-604E-A6B1-2F1B86CB63A9}" srcOrd="1" destOrd="0" presId="urn:microsoft.com/office/officeart/2005/8/layout/orgChart1"/>
    <dgm:cxn modelId="{41FAF6A2-FEA0-1045-8E7B-7EA942347825}" type="presParOf" srcId="{E3C6BD14-0C95-F44D-B98D-967B390F5D6B}" destId="{B9305650-881F-5C41-A5FE-56DABC363630}" srcOrd="2" destOrd="0" presId="urn:microsoft.com/office/officeart/2005/8/layout/orgChart1"/>
    <dgm:cxn modelId="{32EFBBC0-5E15-B64A-8FBC-0B5FB95993FF}" type="presParOf" srcId="{5621B20D-3493-EE4B-B6BC-933CFC456638}" destId="{4D3ABBA6-521F-1149-96E9-5C8BAAA3638D}" srcOrd="2" destOrd="0" presId="urn:microsoft.com/office/officeart/2005/8/layout/orgChart1"/>
    <dgm:cxn modelId="{747B3C87-E62D-4940-933F-B9C9D52DBCF8}" type="presParOf" srcId="{5621B20D-3493-EE4B-B6BC-933CFC456638}" destId="{D5988EB7-464F-EB48-A05B-4E2439D86583}" srcOrd="3" destOrd="0" presId="urn:microsoft.com/office/officeart/2005/8/layout/orgChart1"/>
    <dgm:cxn modelId="{BB114E25-C9BB-4348-8C7B-00C6D80C6A6B}" type="presParOf" srcId="{D5988EB7-464F-EB48-A05B-4E2439D86583}" destId="{15F4B010-C452-3D4E-A549-BACEDF4FC4B0}" srcOrd="0" destOrd="0" presId="urn:microsoft.com/office/officeart/2005/8/layout/orgChart1"/>
    <dgm:cxn modelId="{938DA1E0-D035-FC43-A40E-B3E85E7157BE}" type="presParOf" srcId="{15F4B010-C452-3D4E-A549-BACEDF4FC4B0}" destId="{78106982-095A-7D4F-9E88-ADD68CB66E8F}" srcOrd="0" destOrd="0" presId="urn:microsoft.com/office/officeart/2005/8/layout/orgChart1"/>
    <dgm:cxn modelId="{621CF213-1CFA-2B4E-813F-7B0F601FFCCF}" type="presParOf" srcId="{15F4B010-C452-3D4E-A549-BACEDF4FC4B0}" destId="{EB57AF52-3874-FA4E-9DF9-7AE21B4FC3A9}" srcOrd="1" destOrd="0" presId="urn:microsoft.com/office/officeart/2005/8/layout/orgChart1"/>
    <dgm:cxn modelId="{29E9B691-DAE5-2048-B3A8-E36FC2CA9FA2}" type="presParOf" srcId="{D5988EB7-464F-EB48-A05B-4E2439D86583}" destId="{4F3F4B2C-81F6-CA46-BAD9-66FFA18A22AB}" srcOrd="1" destOrd="0" presId="urn:microsoft.com/office/officeart/2005/8/layout/orgChart1"/>
    <dgm:cxn modelId="{1257A58A-C697-3E44-AEC2-880086D2256B}" type="presParOf" srcId="{D5988EB7-464F-EB48-A05B-4E2439D86583}" destId="{F9AFFAAC-ACCE-6D44-BCED-5C5313EE6882}" srcOrd="2" destOrd="0" presId="urn:microsoft.com/office/officeart/2005/8/layout/orgChart1"/>
    <dgm:cxn modelId="{5B833599-E910-6E47-A9A8-FD013CC62397}" type="presParOf" srcId="{16BFF054-3879-B243-86E4-81026108CE29}" destId="{0CD0FAB2-69DF-9C44-8F44-4521397BBEF8}" srcOrd="2" destOrd="0" presId="urn:microsoft.com/office/officeart/2005/8/layout/orgChart1"/>
    <dgm:cxn modelId="{C34C90C4-898B-294B-8628-BBB1D2B9E798}" type="presParOf" srcId="{E3290B11-B15B-AF47-A589-669226648BA6}" destId="{4C0C2A7D-4941-714D-A2A0-E3F4B1C302E7}" srcOrd="10" destOrd="0" presId="urn:microsoft.com/office/officeart/2005/8/layout/orgChart1"/>
    <dgm:cxn modelId="{70A75138-C678-6245-84B9-16FF434E4CAE}" type="presParOf" srcId="{E3290B11-B15B-AF47-A589-669226648BA6}" destId="{B292A3E6-0356-F44B-9175-8899E3E004C0}" srcOrd="11" destOrd="0" presId="urn:microsoft.com/office/officeart/2005/8/layout/orgChart1"/>
    <dgm:cxn modelId="{DAE1A09A-659D-B246-8C78-326114F80A51}" type="presParOf" srcId="{B292A3E6-0356-F44B-9175-8899E3E004C0}" destId="{E50959A1-9127-8345-9D74-18A06B5FEF8C}" srcOrd="0" destOrd="0" presId="urn:microsoft.com/office/officeart/2005/8/layout/orgChart1"/>
    <dgm:cxn modelId="{0E22EC84-96B0-AD45-8E4E-CD49748646A1}" type="presParOf" srcId="{E50959A1-9127-8345-9D74-18A06B5FEF8C}" destId="{FC40314D-BA32-0447-AA26-F6712E2FEEE2}" srcOrd="0" destOrd="0" presId="urn:microsoft.com/office/officeart/2005/8/layout/orgChart1"/>
    <dgm:cxn modelId="{0118B983-D6E2-9944-B75A-6F924BD3B280}" type="presParOf" srcId="{E50959A1-9127-8345-9D74-18A06B5FEF8C}" destId="{93481180-B0BD-E04B-AEA5-4E66020D3C64}" srcOrd="1" destOrd="0" presId="urn:microsoft.com/office/officeart/2005/8/layout/orgChart1"/>
    <dgm:cxn modelId="{AF943E62-5BD3-A54D-8AF3-49DF2DD245A2}" type="presParOf" srcId="{B292A3E6-0356-F44B-9175-8899E3E004C0}" destId="{DF254CDF-03A4-BC4A-BA7B-47BDBACDA9B4}" srcOrd="1" destOrd="0" presId="urn:microsoft.com/office/officeart/2005/8/layout/orgChart1"/>
    <dgm:cxn modelId="{0B71D35F-B63B-1D44-B1FC-46226D7FF860}" type="presParOf" srcId="{DF254CDF-03A4-BC4A-BA7B-47BDBACDA9B4}" destId="{08CBBC04-3303-CA46-8E64-0D264B5F83C5}" srcOrd="0" destOrd="0" presId="urn:microsoft.com/office/officeart/2005/8/layout/orgChart1"/>
    <dgm:cxn modelId="{8AEE3C0A-3E76-0549-B75A-751EC445A601}" type="presParOf" srcId="{DF254CDF-03A4-BC4A-BA7B-47BDBACDA9B4}" destId="{0D0B843C-46DA-E646-BC58-0DA71D0E8429}" srcOrd="1" destOrd="0" presId="urn:microsoft.com/office/officeart/2005/8/layout/orgChart1"/>
    <dgm:cxn modelId="{CDBACF63-2E53-514B-A8A2-4A4F6ECFE289}" type="presParOf" srcId="{0D0B843C-46DA-E646-BC58-0DA71D0E8429}" destId="{D02934F1-E89F-0240-9B74-0B3065601E1F}" srcOrd="0" destOrd="0" presId="urn:microsoft.com/office/officeart/2005/8/layout/orgChart1"/>
    <dgm:cxn modelId="{639C2920-73B6-2B4B-8C58-F107FB66D529}" type="presParOf" srcId="{D02934F1-E89F-0240-9B74-0B3065601E1F}" destId="{350DC2AA-E4F1-CC43-AE03-0ACDBD512EFE}" srcOrd="0" destOrd="0" presId="urn:microsoft.com/office/officeart/2005/8/layout/orgChart1"/>
    <dgm:cxn modelId="{7F7237D0-5D73-F048-8C06-9C95B0CE5C60}" type="presParOf" srcId="{D02934F1-E89F-0240-9B74-0B3065601E1F}" destId="{9C92103A-70A6-134D-ADE2-C05B30E61B56}" srcOrd="1" destOrd="0" presId="urn:microsoft.com/office/officeart/2005/8/layout/orgChart1"/>
    <dgm:cxn modelId="{DEB8ABB2-366A-8343-8397-793BF9E64692}" type="presParOf" srcId="{0D0B843C-46DA-E646-BC58-0DA71D0E8429}" destId="{DB04F56E-D2C6-204C-9105-238ABFD37B78}" srcOrd="1" destOrd="0" presId="urn:microsoft.com/office/officeart/2005/8/layout/orgChart1"/>
    <dgm:cxn modelId="{68908C7F-A2F4-CE4F-9356-C420FC54E32F}" type="presParOf" srcId="{0D0B843C-46DA-E646-BC58-0DA71D0E8429}" destId="{66EF78ED-19B8-6B48-A007-E2524D77E439}" srcOrd="2" destOrd="0" presId="urn:microsoft.com/office/officeart/2005/8/layout/orgChart1"/>
    <dgm:cxn modelId="{D0B94B41-F084-DE4B-9F82-2CA5D1755FD7}" type="presParOf" srcId="{DF254CDF-03A4-BC4A-BA7B-47BDBACDA9B4}" destId="{6BD63833-277A-F249-95C4-9A0F6F58F3A5}" srcOrd="2" destOrd="0" presId="urn:microsoft.com/office/officeart/2005/8/layout/orgChart1"/>
    <dgm:cxn modelId="{36137951-208A-1744-9ACF-64278ECA8452}" type="presParOf" srcId="{DF254CDF-03A4-BC4A-BA7B-47BDBACDA9B4}" destId="{BCE70EEE-B48F-6C40-AFEF-6B5919A13403}" srcOrd="3" destOrd="0" presId="urn:microsoft.com/office/officeart/2005/8/layout/orgChart1"/>
    <dgm:cxn modelId="{52171B62-D7A4-F440-9EE0-FDD139A3AEAB}" type="presParOf" srcId="{BCE70EEE-B48F-6C40-AFEF-6B5919A13403}" destId="{E9090386-3B0D-D645-9B52-B0C37F82D0B0}" srcOrd="0" destOrd="0" presId="urn:microsoft.com/office/officeart/2005/8/layout/orgChart1"/>
    <dgm:cxn modelId="{5D3AF2DC-32B0-BA4A-A0EF-7826DB5939C8}" type="presParOf" srcId="{E9090386-3B0D-D645-9B52-B0C37F82D0B0}" destId="{F5913F07-BD8C-D14E-8494-A54F9AF8D1F0}" srcOrd="0" destOrd="0" presId="urn:microsoft.com/office/officeart/2005/8/layout/orgChart1"/>
    <dgm:cxn modelId="{66E46232-9011-E740-B3E6-39B31A23D7BF}" type="presParOf" srcId="{E9090386-3B0D-D645-9B52-B0C37F82D0B0}" destId="{13A18CC9-C24B-6440-9BA6-44D316465A3F}" srcOrd="1" destOrd="0" presId="urn:microsoft.com/office/officeart/2005/8/layout/orgChart1"/>
    <dgm:cxn modelId="{0DCE3BE1-AB43-D042-A87A-BF7521D75855}" type="presParOf" srcId="{BCE70EEE-B48F-6C40-AFEF-6B5919A13403}" destId="{6AE59E2A-5F2C-0D4F-A743-02179B076D61}" srcOrd="1" destOrd="0" presId="urn:microsoft.com/office/officeart/2005/8/layout/orgChart1"/>
    <dgm:cxn modelId="{87AC0F6D-D73C-6442-954E-4915B8478B13}" type="presParOf" srcId="{BCE70EEE-B48F-6C40-AFEF-6B5919A13403}" destId="{6EA4E2B7-D0EE-9944-AA88-FE2326986C3F}" srcOrd="2" destOrd="0" presId="urn:microsoft.com/office/officeart/2005/8/layout/orgChart1"/>
    <dgm:cxn modelId="{BA987A10-F4E4-3849-9758-8F96FC43D2D6}" type="presParOf" srcId="{DF254CDF-03A4-BC4A-BA7B-47BDBACDA9B4}" destId="{83A8FBD3-7CBB-B749-9AC7-0B2BE1B02A2D}" srcOrd="4" destOrd="0" presId="urn:microsoft.com/office/officeart/2005/8/layout/orgChart1"/>
    <dgm:cxn modelId="{F660C26E-E23A-894D-9980-B203766FEEA8}" type="presParOf" srcId="{DF254CDF-03A4-BC4A-BA7B-47BDBACDA9B4}" destId="{52E129F3-BAC3-2D48-A3F5-7DDAA84E8445}" srcOrd="5" destOrd="0" presId="urn:microsoft.com/office/officeart/2005/8/layout/orgChart1"/>
    <dgm:cxn modelId="{79330224-949A-7648-AF74-DAFBF3CCE070}" type="presParOf" srcId="{52E129F3-BAC3-2D48-A3F5-7DDAA84E8445}" destId="{E6C3B8BD-ABC6-5A40-9A26-79B767FBDB5E}" srcOrd="0" destOrd="0" presId="urn:microsoft.com/office/officeart/2005/8/layout/orgChart1"/>
    <dgm:cxn modelId="{76D04C3F-E6A1-1A44-B214-25EAFFD454DD}" type="presParOf" srcId="{E6C3B8BD-ABC6-5A40-9A26-79B767FBDB5E}" destId="{CA738CCF-A0C9-5C4F-95FC-3D90D0D02C84}" srcOrd="0" destOrd="0" presId="urn:microsoft.com/office/officeart/2005/8/layout/orgChart1"/>
    <dgm:cxn modelId="{F70AAE45-98A3-B141-B9BB-2FCD53FF6578}" type="presParOf" srcId="{E6C3B8BD-ABC6-5A40-9A26-79B767FBDB5E}" destId="{20E1C19B-9EF1-EB4C-8246-FACF96B87334}" srcOrd="1" destOrd="0" presId="urn:microsoft.com/office/officeart/2005/8/layout/orgChart1"/>
    <dgm:cxn modelId="{C76C058C-7E37-B74E-A14D-9DF6EF2A5E8A}" type="presParOf" srcId="{52E129F3-BAC3-2D48-A3F5-7DDAA84E8445}" destId="{4FF9109E-9C49-8944-BAC1-89DD49D1C92E}" srcOrd="1" destOrd="0" presId="urn:microsoft.com/office/officeart/2005/8/layout/orgChart1"/>
    <dgm:cxn modelId="{1F9A7C79-7B83-E84B-AF65-785A0E9619A0}" type="presParOf" srcId="{52E129F3-BAC3-2D48-A3F5-7DDAA84E8445}" destId="{11199B95-F73D-BC4D-A17B-4BB812E1D0BC}" srcOrd="2" destOrd="0" presId="urn:microsoft.com/office/officeart/2005/8/layout/orgChart1"/>
    <dgm:cxn modelId="{2D612D58-4390-C544-B20C-BFD559306750}" type="presParOf" srcId="{B292A3E6-0356-F44B-9175-8899E3E004C0}" destId="{1CEFAD35-8D2B-5046-A53D-C48F6024A50C}" srcOrd="2" destOrd="0" presId="urn:microsoft.com/office/officeart/2005/8/layout/orgChart1"/>
    <dgm:cxn modelId="{2BAF99AC-49DA-B245-B5CF-83D00C35C598}" type="presParOf" srcId="{803138A6-74C2-8644-92A3-7B2E849C2431}" destId="{8F48C930-B16A-674B-A358-275BB360AE32}" srcOrd="2" destOrd="0" presId="urn:microsoft.com/office/officeart/2005/8/layout/orgChart1"/>
    <dgm:cxn modelId="{CAC7F4DB-6B2E-AE40-B5AE-340DC60C2020}" type="presParOf" srcId="{65BD1F83-AE28-664D-8351-E8759CE981E1}" destId="{5FBF95CB-C396-3141-80C7-5753E62694A0}" srcOrd="8" destOrd="0" presId="urn:microsoft.com/office/officeart/2005/8/layout/orgChart1"/>
    <dgm:cxn modelId="{56989B26-B3F3-F741-A392-4F37DA872544}" type="presParOf" srcId="{65BD1F83-AE28-664D-8351-E8759CE981E1}" destId="{722456A1-E97A-FF43-9635-51A5BE5A4690}" srcOrd="9" destOrd="0" presId="urn:microsoft.com/office/officeart/2005/8/layout/orgChart1"/>
    <dgm:cxn modelId="{EF0609BA-01DA-F94F-893D-E72DB87CE4CA}" type="presParOf" srcId="{722456A1-E97A-FF43-9635-51A5BE5A4690}" destId="{D40B42A0-0A26-7F4B-8C08-5E8DD8A618D3}" srcOrd="0" destOrd="0" presId="urn:microsoft.com/office/officeart/2005/8/layout/orgChart1"/>
    <dgm:cxn modelId="{C4967FD3-88D8-B047-ABC3-18E7800B843A}" type="presParOf" srcId="{D40B42A0-0A26-7F4B-8C08-5E8DD8A618D3}" destId="{D0157925-D828-2245-8A21-04832ED3D3C9}" srcOrd="0" destOrd="0" presId="urn:microsoft.com/office/officeart/2005/8/layout/orgChart1"/>
    <dgm:cxn modelId="{5E658B0C-FAC5-B849-A943-7EB70E45CE2E}" type="presParOf" srcId="{D40B42A0-0A26-7F4B-8C08-5E8DD8A618D3}" destId="{A07A478A-E228-0747-8808-E61566900226}" srcOrd="1" destOrd="0" presId="urn:microsoft.com/office/officeart/2005/8/layout/orgChart1"/>
    <dgm:cxn modelId="{B7E1A595-EAC8-384D-B9B5-878448F96D43}" type="presParOf" srcId="{722456A1-E97A-FF43-9635-51A5BE5A4690}" destId="{78AE1121-E52C-DE4B-B244-9B169E89FFB5}" srcOrd="1" destOrd="0" presId="urn:microsoft.com/office/officeart/2005/8/layout/orgChart1"/>
    <dgm:cxn modelId="{6D4679D5-45A1-8646-BA79-99DB0FF1F9C7}" type="presParOf" srcId="{78AE1121-E52C-DE4B-B244-9B169E89FFB5}" destId="{A583E518-5DB3-514B-8548-4E2218F6E5FA}" srcOrd="0" destOrd="0" presId="urn:microsoft.com/office/officeart/2005/8/layout/orgChart1"/>
    <dgm:cxn modelId="{7AB2722B-A580-7E4E-BBCB-A81EF9696D07}" type="presParOf" srcId="{78AE1121-E52C-DE4B-B244-9B169E89FFB5}" destId="{F78E74FD-1890-304A-86EC-11F7A4DBF65D}" srcOrd="1" destOrd="0" presId="urn:microsoft.com/office/officeart/2005/8/layout/orgChart1"/>
    <dgm:cxn modelId="{0FEE21E5-EFB8-B643-988E-D18AE98E7AB0}" type="presParOf" srcId="{F78E74FD-1890-304A-86EC-11F7A4DBF65D}" destId="{0440E64E-5853-B843-95FE-EE777D621C83}" srcOrd="0" destOrd="0" presId="urn:microsoft.com/office/officeart/2005/8/layout/orgChart1"/>
    <dgm:cxn modelId="{9AA8DA31-B930-6A4D-8B95-EBAC8A46AD7B}" type="presParOf" srcId="{0440E64E-5853-B843-95FE-EE777D621C83}" destId="{71D662BF-6265-B249-9B10-6F37906D97CB}" srcOrd="0" destOrd="0" presId="urn:microsoft.com/office/officeart/2005/8/layout/orgChart1"/>
    <dgm:cxn modelId="{2F73BACF-CC51-B043-87FF-89D32D9F0716}" type="presParOf" srcId="{0440E64E-5853-B843-95FE-EE777D621C83}" destId="{7231B6A9-F609-FE4A-A997-977C2B7A0578}" srcOrd="1" destOrd="0" presId="urn:microsoft.com/office/officeart/2005/8/layout/orgChart1"/>
    <dgm:cxn modelId="{43B407A9-4903-2149-BF50-FAFCCEA853A8}" type="presParOf" srcId="{F78E74FD-1890-304A-86EC-11F7A4DBF65D}" destId="{19F1D06E-D433-EE45-ABF7-437D0DAB997D}" srcOrd="1" destOrd="0" presId="urn:microsoft.com/office/officeart/2005/8/layout/orgChart1"/>
    <dgm:cxn modelId="{DF585403-2DD2-F147-8FB1-802CCA73F3DE}" type="presParOf" srcId="{F78E74FD-1890-304A-86EC-11F7A4DBF65D}" destId="{CC3539E7-D2AB-6E4B-AD39-7498012AE3E7}" srcOrd="2" destOrd="0" presId="urn:microsoft.com/office/officeart/2005/8/layout/orgChart1"/>
    <dgm:cxn modelId="{29F329B3-C76C-5C4C-8A56-05C91531843A}" type="presParOf" srcId="{78AE1121-E52C-DE4B-B244-9B169E89FFB5}" destId="{1EB82BAA-1A04-C549-A6E0-5CBFBAB8CE24}" srcOrd="2" destOrd="0" presId="urn:microsoft.com/office/officeart/2005/8/layout/orgChart1"/>
    <dgm:cxn modelId="{81A04637-D4EA-1743-8847-4B8F9E35E027}" type="presParOf" srcId="{78AE1121-E52C-DE4B-B244-9B169E89FFB5}" destId="{53621B15-415C-9346-B5C7-997C363DA390}" srcOrd="3" destOrd="0" presId="urn:microsoft.com/office/officeart/2005/8/layout/orgChart1"/>
    <dgm:cxn modelId="{00E0DBD9-8D34-134C-8C87-C8A242EDB461}" type="presParOf" srcId="{53621B15-415C-9346-B5C7-997C363DA390}" destId="{84E7A55F-6D88-094F-AE70-EE473CB364C2}" srcOrd="0" destOrd="0" presId="urn:microsoft.com/office/officeart/2005/8/layout/orgChart1"/>
    <dgm:cxn modelId="{DC2D4E03-255D-D04A-BE74-EF081A5016C5}" type="presParOf" srcId="{84E7A55F-6D88-094F-AE70-EE473CB364C2}" destId="{29273654-27F6-0643-A370-7E7D530258DC}" srcOrd="0" destOrd="0" presId="urn:microsoft.com/office/officeart/2005/8/layout/orgChart1"/>
    <dgm:cxn modelId="{262BE59F-EFB5-7848-93D4-53714AB63701}" type="presParOf" srcId="{84E7A55F-6D88-094F-AE70-EE473CB364C2}" destId="{04808A4D-6A26-3D44-B707-6E8EAB78F9D1}" srcOrd="1" destOrd="0" presId="urn:microsoft.com/office/officeart/2005/8/layout/orgChart1"/>
    <dgm:cxn modelId="{CFB48C96-C027-7648-B2FF-70A1E4BC8F7F}" type="presParOf" srcId="{53621B15-415C-9346-B5C7-997C363DA390}" destId="{F98C2F93-1546-F644-B137-AF26A0BC915D}" srcOrd="1" destOrd="0" presId="urn:microsoft.com/office/officeart/2005/8/layout/orgChart1"/>
    <dgm:cxn modelId="{30AEAD2F-22D2-FB41-ABE3-D2276BEC4ED9}" type="presParOf" srcId="{F98C2F93-1546-F644-B137-AF26A0BC915D}" destId="{15CE32C6-6467-554C-92B2-ACCEBEA88333}" srcOrd="0" destOrd="0" presId="urn:microsoft.com/office/officeart/2005/8/layout/orgChart1"/>
    <dgm:cxn modelId="{37B87889-48B6-314D-945A-BCA6094A13EB}" type="presParOf" srcId="{F98C2F93-1546-F644-B137-AF26A0BC915D}" destId="{F49A389F-0247-7942-B4CD-A5ED8D53B69B}" srcOrd="1" destOrd="0" presId="urn:microsoft.com/office/officeart/2005/8/layout/orgChart1"/>
    <dgm:cxn modelId="{96C5F9E7-E44C-BA49-885C-7637114969C2}" type="presParOf" srcId="{F49A389F-0247-7942-B4CD-A5ED8D53B69B}" destId="{F769434D-E15F-DC49-A673-6E2F69463DAA}" srcOrd="0" destOrd="0" presId="urn:microsoft.com/office/officeart/2005/8/layout/orgChart1"/>
    <dgm:cxn modelId="{D9F8F01E-2515-5840-86D8-1A8DFC2A6B95}" type="presParOf" srcId="{F769434D-E15F-DC49-A673-6E2F69463DAA}" destId="{88526EA1-360C-904B-89A3-C93D2AC4E83F}" srcOrd="0" destOrd="0" presId="urn:microsoft.com/office/officeart/2005/8/layout/orgChart1"/>
    <dgm:cxn modelId="{DD67AEA8-C459-CE4B-BAB0-A5725B330B87}" type="presParOf" srcId="{F769434D-E15F-DC49-A673-6E2F69463DAA}" destId="{30524B3B-AF95-244D-AEAD-8C19E89D29F2}" srcOrd="1" destOrd="0" presId="urn:microsoft.com/office/officeart/2005/8/layout/orgChart1"/>
    <dgm:cxn modelId="{6BE1736E-0E65-9348-B3F5-4C9783B801B2}" type="presParOf" srcId="{F49A389F-0247-7942-B4CD-A5ED8D53B69B}" destId="{BAF3DEC6-93B1-7B4B-9BF5-E1EB5CEC4EF5}" srcOrd="1" destOrd="0" presId="urn:microsoft.com/office/officeart/2005/8/layout/orgChart1"/>
    <dgm:cxn modelId="{D74B93CD-140A-9346-AC16-70ED5864E4FD}" type="presParOf" srcId="{F49A389F-0247-7942-B4CD-A5ED8D53B69B}" destId="{BF583BBC-A7E1-BC41-BD7D-1ECC71B635B4}" srcOrd="2" destOrd="0" presId="urn:microsoft.com/office/officeart/2005/8/layout/orgChart1"/>
    <dgm:cxn modelId="{40088DAA-FFAE-3F4D-9C3F-D5ACE17F9492}" type="presParOf" srcId="{F98C2F93-1546-F644-B137-AF26A0BC915D}" destId="{C1F7DC37-4672-5E4E-9F57-FD66F8832898}" srcOrd="2" destOrd="0" presId="urn:microsoft.com/office/officeart/2005/8/layout/orgChart1"/>
    <dgm:cxn modelId="{2E641AD3-09A7-9B4D-B991-7EE83FE119D1}" type="presParOf" srcId="{F98C2F93-1546-F644-B137-AF26A0BC915D}" destId="{98C28353-4973-E840-AB44-4356E64B7BD9}" srcOrd="3" destOrd="0" presId="urn:microsoft.com/office/officeart/2005/8/layout/orgChart1"/>
    <dgm:cxn modelId="{E2EAF92B-A2BF-4241-85AA-6C1C922A2240}" type="presParOf" srcId="{98C28353-4973-E840-AB44-4356E64B7BD9}" destId="{B19543AA-E845-9141-BE95-B64C92AEE834}" srcOrd="0" destOrd="0" presId="urn:microsoft.com/office/officeart/2005/8/layout/orgChart1"/>
    <dgm:cxn modelId="{1485D083-68E8-8E4C-9968-A80DB80E868D}" type="presParOf" srcId="{B19543AA-E845-9141-BE95-B64C92AEE834}" destId="{273E54FB-4C5A-1C43-814D-AD81C67040D6}" srcOrd="0" destOrd="0" presId="urn:microsoft.com/office/officeart/2005/8/layout/orgChart1"/>
    <dgm:cxn modelId="{00699257-738A-B241-BB46-B311CE22D390}" type="presParOf" srcId="{B19543AA-E845-9141-BE95-B64C92AEE834}" destId="{70F3E0FB-98FA-684C-8973-4FFB6138E2D8}" srcOrd="1" destOrd="0" presId="urn:microsoft.com/office/officeart/2005/8/layout/orgChart1"/>
    <dgm:cxn modelId="{E6D14AC0-109B-2C4D-B8D1-BF625404742D}" type="presParOf" srcId="{98C28353-4973-E840-AB44-4356E64B7BD9}" destId="{082B3315-2755-F64C-90F6-AB848EBFA14E}" srcOrd="1" destOrd="0" presId="urn:microsoft.com/office/officeart/2005/8/layout/orgChart1"/>
    <dgm:cxn modelId="{C23F7828-62E3-4949-BE56-A7BD113FF118}" type="presParOf" srcId="{98C28353-4973-E840-AB44-4356E64B7BD9}" destId="{CA336388-691A-0A4E-A7C1-65ED2E7B6388}" srcOrd="2" destOrd="0" presId="urn:microsoft.com/office/officeart/2005/8/layout/orgChart1"/>
    <dgm:cxn modelId="{5DC7D522-A337-2D46-9FC1-7ADFAC6F8841}" type="presParOf" srcId="{53621B15-415C-9346-B5C7-997C363DA390}" destId="{CDEA6F0C-8C51-0C4C-9249-3A6ACA47E766}" srcOrd="2" destOrd="0" presId="urn:microsoft.com/office/officeart/2005/8/layout/orgChart1"/>
    <dgm:cxn modelId="{BFFC5A58-EB30-0945-A29B-60B8DBEA1920}" type="presParOf" srcId="{78AE1121-E52C-DE4B-B244-9B169E89FFB5}" destId="{D3A5C274-0FE6-8843-9523-1D731D478EDA}" srcOrd="4" destOrd="0" presId="urn:microsoft.com/office/officeart/2005/8/layout/orgChart1"/>
    <dgm:cxn modelId="{BDEED2E9-CAD9-834C-844F-4B75658BBAC7}" type="presParOf" srcId="{78AE1121-E52C-DE4B-B244-9B169E89FFB5}" destId="{79E09DAA-074D-AE43-99F2-61EC8CC1AF61}" srcOrd="5" destOrd="0" presId="urn:microsoft.com/office/officeart/2005/8/layout/orgChart1"/>
    <dgm:cxn modelId="{D3071423-DFD2-4749-8FA3-6C1CC5E2BC83}" type="presParOf" srcId="{79E09DAA-074D-AE43-99F2-61EC8CC1AF61}" destId="{074BA043-B81E-5148-860D-C99800A63707}" srcOrd="0" destOrd="0" presId="urn:microsoft.com/office/officeart/2005/8/layout/orgChart1"/>
    <dgm:cxn modelId="{F88A9F3A-B374-C345-A5FA-90979663CDD4}" type="presParOf" srcId="{074BA043-B81E-5148-860D-C99800A63707}" destId="{E60C961F-8836-8744-8E72-CC524663DFE1}" srcOrd="0" destOrd="0" presId="urn:microsoft.com/office/officeart/2005/8/layout/orgChart1"/>
    <dgm:cxn modelId="{860D2D4C-011F-1545-9466-109553B1510F}" type="presParOf" srcId="{074BA043-B81E-5148-860D-C99800A63707}" destId="{93644558-B1F4-4D48-88C0-FA99FA0617CD}" srcOrd="1" destOrd="0" presId="urn:microsoft.com/office/officeart/2005/8/layout/orgChart1"/>
    <dgm:cxn modelId="{4C022C2D-2EE3-A84E-AA4A-B162489AC59B}" type="presParOf" srcId="{79E09DAA-074D-AE43-99F2-61EC8CC1AF61}" destId="{67CD77F9-A5CE-9041-B018-E846A5635E87}" srcOrd="1" destOrd="0" presId="urn:microsoft.com/office/officeart/2005/8/layout/orgChart1"/>
    <dgm:cxn modelId="{6D688EEA-69EA-2E42-BC2F-5BEDB5D7CEA4}" type="presParOf" srcId="{67CD77F9-A5CE-9041-B018-E846A5635E87}" destId="{5537561D-B843-1944-BE97-4A0297056FCE}" srcOrd="0" destOrd="0" presId="urn:microsoft.com/office/officeart/2005/8/layout/orgChart1"/>
    <dgm:cxn modelId="{5822544D-335D-6F45-94BF-8767875619C0}" type="presParOf" srcId="{67CD77F9-A5CE-9041-B018-E846A5635E87}" destId="{3A9CCBCE-33B2-B540-B5CC-9115669882F9}" srcOrd="1" destOrd="0" presId="urn:microsoft.com/office/officeart/2005/8/layout/orgChart1"/>
    <dgm:cxn modelId="{723B5EA4-E375-FA44-A906-DFE6A1BD7E05}" type="presParOf" srcId="{3A9CCBCE-33B2-B540-B5CC-9115669882F9}" destId="{1620886E-1D3B-8A43-B180-C1477EE79A1A}" srcOrd="0" destOrd="0" presId="urn:microsoft.com/office/officeart/2005/8/layout/orgChart1"/>
    <dgm:cxn modelId="{AD9C507A-4EA5-A149-A2B7-5C0BFB665A07}" type="presParOf" srcId="{1620886E-1D3B-8A43-B180-C1477EE79A1A}" destId="{48BCD3E5-AE7E-1640-8FF2-B8411BFF294A}" srcOrd="0" destOrd="0" presId="urn:microsoft.com/office/officeart/2005/8/layout/orgChart1"/>
    <dgm:cxn modelId="{96F58A96-8895-E940-9BCD-FA33630DF552}" type="presParOf" srcId="{1620886E-1D3B-8A43-B180-C1477EE79A1A}" destId="{4CD2D854-B9A1-524D-AD8F-B89FC948D3BA}" srcOrd="1" destOrd="0" presId="urn:microsoft.com/office/officeart/2005/8/layout/orgChart1"/>
    <dgm:cxn modelId="{5C1DD39D-8B00-0E4D-A27C-A47A06578E63}" type="presParOf" srcId="{3A9CCBCE-33B2-B540-B5CC-9115669882F9}" destId="{B438F366-4077-0647-96EC-28E1CC3D2654}" srcOrd="1" destOrd="0" presId="urn:microsoft.com/office/officeart/2005/8/layout/orgChart1"/>
    <dgm:cxn modelId="{08CF596C-4E00-E843-AEFD-350F55659670}" type="presParOf" srcId="{3A9CCBCE-33B2-B540-B5CC-9115669882F9}" destId="{CEFBB08A-C09E-C94A-A02E-FAFF87CD82B2}" srcOrd="2" destOrd="0" presId="urn:microsoft.com/office/officeart/2005/8/layout/orgChart1"/>
    <dgm:cxn modelId="{F8647E6A-AA6D-3C47-AE32-F2ACA589A424}" type="presParOf" srcId="{67CD77F9-A5CE-9041-B018-E846A5635E87}" destId="{9D825EC8-1EAD-B44D-8E54-63D0AA8381E7}" srcOrd="2" destOrd="0" presId="urn:microsoft.com/office/officeart/2005/8/layout/orgChart1"/>
    <dgm:cxn modelId="{1CA42FB5-B76D-1D4A-91F4-60B102E5D886}" type="presParOf" srcId="{67CD77F9-A5CE-9041-B018-E846A5635E87}" destId="{9844791B-D7DF-D743-9156-D092E1360D78}" srcOrd="3" destOrd="0" presId="urn:microsoft.com/office/officeart/2005/8/layout/orgChart1"/>
    <dgm:cxn modelId="{8AD47687-02B1-6B45-849F-620D96248D08}" type="presParOf" srcId="{9844791B-D7DF-D743-9156-D092E1360D78}" destId="{1B7D2551-40BE-0B46-9A87-AFC2E2FFEF6C}" srcOrd="0" destOrd="0" presId="urn:microsoft.com/office/officeart/2005/8/layout/orgChart1"/>
    <dgm:cxn modelId="{A311555B-86FA-5F44-8C28-9821379CB69C}" type="presParOf" srcId="{1B7D2551-40BE-0B46-9A87-AFC2E2FFEF6C}" destId="{A586E8F7-6D8D-9540-AA8A-2D2CBC9EB10B}" srcOrd="0" destOrd="0" presId="urn:microsoft.com/office/officeart/2005/8/layout/orgChart1"/>
    <dgm:cxn modelId="{DF97AE40-19F1-C245-88B6-CB1A9A556C42}" type="presParOf" srcId="{1B7D2551-40BE-0B46-9A87-AFC2E2FFEF6C}" destId="{8948FD15-6E1C-A643-96A9-033A448BBD4E}" srcOrd="1" destOrd="0" presId="urn:microsoft.com/office/officeart/2005/8/layout/orgChart1"/>
    <dgm:cxn modelId="{FC9C902F-AC7D-6646-820C-2BC165FB92DC}" type="presParOf" srcId="{9844791B-D7DF-D743-9156-D092E1360D78}" destId="{CA4DA474-75F1-0A4E-899E-50CD1A724770}" srcOrd="1" destOrd="0" presId="urn:microsoft.com/office/officeart/2005/8/layout/orgChart1"/>
    <dgm:cxn modelId="{48A6D6E2-588E-154D-A7AB-14F98ABDBDDF}" type="presParOf" srcId="{9844791B-D7DF-D743-9156-D092E1360D78}" destId="{F55C7594-1EA4-BE49-8112-8A00E453EF99}" srcOrd="2" destOrd="0" presId="urn:microsoft.com/office/officeart/2005/8/layout/orgChart1"/>
    <dgm:cxn modelId="{8824F5B0-68CC-7C4E-9434-2DB012501EF7}" type="presParOf" srcId="{79E09DAA-074D-AE43-99F2-61EC8CC1AF61}" destId="{A4949A7A-BB50-E34F-B287-A1475B2AA369}" srcOrd="2" destOrd="0" presId="urn:microsoft.com/office/officeart/2005/8/layout/orgChart1"/>
    <dgm:cxn modelId="{7293DF01-27DE-6F4A-A174-B8C8447F4605}" type="presParOf" srcId="{722456A1-E97A-FF43-9635-51A5BE5A4690}" destId="{1FA89F1D-3605-B24B-B526-ABA096430EB3}" srcOrd="2" destOrd="0" presId="urn:microsoft.com/office/officeart/2005/8/layout/orgChart1"/>
    <dgm:cxn modelId="{C2EFB198-EFE4-BB4C-89F9-865F22395BCD}" type="presParOf" srcId="{15620433-E0FB-654F-AAE8-D7EF6150429C}" destId="{443ED4D4-5712-6745-AC9C-38B9000AA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CED75-1EAC-1A46-AFC0-01EA3D2D484D}" type="doc">
      <dgm:prSet loTypeId="urn:microsoft.com/office/officeart/2005/8/layout/vList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67FEA2C-BEAF-7342-8B37-99CFC218C9D8}">
      <dgm:prSet phldrT="[Text]" custT="1"/>
      <dgm:spPr/>
      <dgm:t>
        <a:bodyPr/>
        <a:lstStyle/>
        <a:p>
          <a:r>
            <a:rPr lang="en-GB" sz="5400" dirty="0">
              <a:latin typeface="Cambria" panose="02040503050406030204" pitchFamily="18" charset="0"/>
            </a:rPr>
            <a:t>1.</a:t>
          </a:r>
        </a:p>
      </dgm:t>
    </dgm:pt>
    <dgm:pt modelId="{FCEB68D4-79FF-474F-BE8D-55544DBF2446}" type="parTrans" cxnId="{4CDD890E-12C5-2F40-B49E-890C22634570}">
      <dgm:prSet/>
      <dgm:spPr/>
      <dgm:t>
        <a:bodyPr/>
        <a:lstStyle/>
        <a:p>
          <a:endParaRPr lang="en-GB" sz="1600"/>
        </a:p>
      </dgm:t>
    </dgm:pt>
    <dgm:pt modelId="{F7C0EC19-C3ED-F940-B918-CE490EE65BAD}" type="sibTrans" cxnId="{4CDD890E-12C5-2F40-B49E-890C22634570}">
      <dgm:prSet/>
      <dgm:spPr/>
      <dgm:t>
        <a:bodyPr/>
        <a:lstStyle/>
        <a:p>
          <a:endParaRPr lang="en-GB" sz="1600"/>
        </a:p>
      </dgm:t>
    </dgm:pt>
    <dgm:pt modelId="{4D2EE3E7-7F66-4C40-A276-E9EB061E5DD7}">
      <dgm:prSet phldrT="[Text]" custT="1"/>
      <dgm:spPr/>
      <dgm:t>
        <a:bodyPr/>
        <a:lstStyle/>
        <a:p>
          <a:r>
            <a:rPr lang="en-GB" sz="1800" dirty="0">
              <a:latin typeface="Cambria" panose="02040503050406030204" pitchFamily="18" charset="0"/>
            </a:rPr>
            <a:t>Which products/items are ready for clearance?</a:t>
          </a:r>
        </a:p>
      </dgm:t>
    </dgm:pt>
    <dgm:pt modelId="{134A7209-8DD1-284F-855E-928C764B32B5}" type="parTrans" cxnId="{4AF27BFE-AE8A-6647-B349-3428A9E13C0B}">
      <dgm:prSet/>
      <dgm:spPr/>
      <dgm:t>
        <a:bodyPr/>
        <a:lstStyle/>
        <a:p>
          <a:endParaRPr lang="en-GB" sz="1600"/>
        </a:p>
      </dgm:t>
    </dgm:pt>
    <dgm:pt modelId="{D49AF181-1FE7-2A49-A8EB-F8E8FE3075DD}" type="sibTrans" cxnId="{4AF27BFE-AE8A-6647-B349-3428A9E13C0B}">
      <dgm:prSet/>
      <dgm:spPr/>
      <dgm:t>
        <a:bodyPr/>
        <a:lstStyle/>
        <a:p>
          <a:endParaRPr lang="en-GB" sz="1600"/>
        </a:p>
      </dgm:t>
    </dgm:pt>
    <dgm:pt modelId="{B5323690-9C30-EE49-8EF2-143B6157AD2D}">
      <dgm:prSet phldrT="[Text]" custT="1"/>
      <dgm:spPr/>
      <dgm:t>
        <a:bodyPr/>
        <a:lstStyle/>
        <a:p>
          <a:r>
            <a:rPr lang="en-GB" sz="6000" dirty="0">
              <a:latin typeface="Cambria" panose="02040503050406030204" pitchFamily="18" charset="0"/>
            </a:rPr>
            <a:t>2.</a:t>
          </a:r>
        </a:p>
      </dgm:t>
    </dgm:pt>
    <dgm:pt modelId="{C116A79A-2559-7D42-86B0-9FCF3E398465}" type="parTrans" cxnId="{CCF3D96E-1192-664C-91B6-8EF2870F831C}">
      <dgm:prSet/>
      <dgm:spPr/>
      <dgm:t>
        <a:bodyPr/>
        <a:lstStyle/>
        <a:p>
          <a:endParaRPr lang="en-GB" sz="1600"/>
        </a:p>
      </dgm:t>
    </dgm:pt>
    <dgm:pt modelId="{5495E054-7717-8C43-BB3C-9CC877F95467}" type="sibTrans" cxnId="{CCF3D96E-1192-664C-91B6-8EF2870F831C}">
      <dgm:prSet/>
      <dgm:spPr/>
      <dgm:t>
        <a:bodyPr/>
        <a:lstStyle/>
        <a:p>
          <a:endParaRPr lang="en-GB" sz="1600"/>
        </a:p>
      </dgm:t>
    </dgm:pt>
    <dgm:pt modelId="{FC057A8E-8EC5-524B-84BB-16FCC888DD7D}">
      <dgm:prSet phldrT="[Text]" custT="1"/>
      <dgm:spPr/>
      <dgm:t>
        <a:bodyPr/>
        <a:lstStyle/>
        <a:p>
          <a:r>
            <a:rPr lang="en-GB" sz="1800" dirty="0">
              <a:latin typeface="Cambria" panose="02040503050406030204" pitchFamily="18" charset="0"/>
            </a:rPr>
            <a:t>When is it the right time to start clearance?</a:t>
          </a:r>
        </a:p>
      </dgm:t>
    </dgm:pt>
    <dgm:pt modelId="{9EA3E9FE-6477-AE4F-8BEA-246D74338FDB}" type="parTrans" cxnId="{FB451519-2C30-0646-9D67-15E3A0535648}">
      <dgm:prSet/>
      <dgm:spPr/>
      <dgm:t>
        <a:bodyPr/>
        <a:lstStyle/>
        <a:p>
          <a:endParaRPr lang="en-GB" sz="1600"/>
        </a:p>
      </dgm:t>
    </dgm:pt>
    <dgm:pt modelId="{E51150F8-62F7-1945-B230-4E22816A1B9F}" type="sibTrans" cxnId="{FB451519-2C30-0646-9D67-15E3A0535648}">
      <dgm:prSet/>
      <dgm:spPr/>
      <dgm:t>
        <a:bodyPr/>
        <a:lstStyle/>
        <a:p>
          <a:endParaRPr lang="en-GB" sz="1600"/>
        </a:p>
      </dgm:t>
    </dgm:pt>
    <dgm:pt modelId="{55BA975D-D1C5-B044-B233-B89C6AFF1262}">
      <dgm:prSet phldrT="[Text]" custT="1"/>
      <dgm:spPr/>
      <dgm:t>
        <a:bodyPr/>
        <a:lstStyle/>
        <a:p>
          <a:r>
            <a:rPr lang="en-GB" sz="6000" dirty="0">
              <a:latin typeface="Cambria" panose="02040503050406030204" pitchFamily="18" charset="0"/>
            </a:rPr>
            <a:t>3.</a:t>
          </a:r>
        </a:p>
      </dgm:t>
    </dgm:pt>
    <dgm:pt modelId="{F09810DC-8EFD-3C44-844D-1687277E7EDA}" type="parTrans" cxnId="{F704C8C6-CE0D-EA43-8726-E03F2E1F5228}">
      <dgm:prSet/>
      <dgm:spPr/>
      <dgm:t>
        <a:bodyPr/>
        <a:lstStyle/>
        <a:p>
          <a:endParaRPr lang="en-GB" sz="1600"/>
        </a:p>
      </dgm:t>
    </dgm:pt>
    <dgm:pt modelId="{968AB085-D2AF-D546-BC05-5B4D77965CAA}" type="sibTrans" cxnId="{F704C8C6-CE0D-EA43-8726-E03F2E1F5228}">
      <dgm:prSet/>
      <dgm:spPr/>
      <dgm:t>
        <a:bodyPr/>
        <a:lstStyle/>
        <a:p>
          <a:endParaRPr lang="en-GB" sz="1600"/>
        </a:p>
      </dgm:t>
    </dgm:pt>
    <dgm:pt modelId="{3BC4493E-6F19-B448-BFA8-DA44527E5D61}">
      <dgm:prSet phldrT="[Text]" custT="1"/>
      <dgm:spPr/>
      <dgm:t>
        <a:bodyPr/>
        <a:lstStyle/>
        <a:p>
          <a:r>
            <a:rPr lang="en-GB" sz="1800" dirty="0">
              <a:latin typeface="Cambria" panose="02040503050406030204" pitchFamily="18" charset="0"/>
            </a:rPr>
            <a:t>For how long the clearance activity should go on for the items?</a:t>
          </a:r>
        </a:p>
      </dgm:t>
    </dgm:pt>
    <dgm:pt modelId="{B672587B-B4AB-A64B-897E-526DD51CAF2A}" type="parTrans" cxnId="{9316C999-F467-4848-B4E5-AADF5352171B}">
      <dgm:prSet/>
      <dgm:spPr/>
      <dgm:t>
        <a:bodyPr/>
        <a:lstStyle/>
        <a:p>
          <a:endParaRPr lang="en-GB" sz="1600"/>
        </a:p>
      </dgm:t>
    </dgm:pt>
    <dgm:pt modelId="{E722FDB7-AFBB-0A4D-B346-04986C384CF7}" type="sibTrans" cxnId="{9316C999-F467-4848-B4E5-AADF5352171B}">
      <dgm:prSet/>
      <dgm:spPr/>
      <dgm:t>
        <a:bodyPr/>
        <a:lstStyle/>
        <a:p>
          <a:endParaRPr lang="en-GB" sz="1600"/>
        </a:p>
      </dgm:t>
    </dgm:pt>
    <dgm:pt modelId="{EAA1D436-FAF8-A54C-ADB4-2511CF8D8C0F}" type="pres">
      <dgm:prSet presAssocID="{C9DCED75-1EAC-1A46-AFC0-01EA3D2D484D}" presName="Name0" presStyleCnt="0">
        <dgm:presLayoutVars>
          <dgm:dir/>
          <dgm:animLvl val="lvl"/>
          <dgm:resizeHandles val="exact"/>
        </dgm:presLayoutVars>
      </dgm:prSet>
      <dgm:spPr/>
    </dgm:pt>
    <dgm:pt modelId="{B78B0636-A5ED-AF49-BC7E-729E5451127C}" type="pres">
      <dgm:prSet presAssocID="{067FEA2C-BEAF-7342-8B37-99CFC218C9D8}" presName="linNode" presStyleCnt="0"/>
      <dgm:spPr/>
    </dgm:pt>
    <dgm:pt modelId="{2FF7712D-8CA9-8946-8C60-121894609A2A}" type="pres">
      <dgm:prSet presAssocID="{067FEA2C-BEAF-7342-8B37-99CFC218C9D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A89409-465C-4B4F-AF32-7441FF4D2CB3}" type="pres">
      <dgm:prSet presAssocID="{067FEA2C-BEAF-7342-8B37-99CFC218C9D8}" presName="descendantText" presStyleLbl="alignAccFollowNode1" presStyleIdx="0" presStyleCnt="3">
        <dgm:presLayoutVars>
          <dgm:bulletEnabled val="1"/>
        </dgm:presLayoutVars>
      </dgm:prSet>
      <dgm:spPr/>
    </dgm:pt>
    <dgm:pt modelId="{9FE406C6-424F-E743-81F2-D638F8E43266}" type="pres">
      <dgm:prSet presAssocID="{F7C0EC19-C3ED-F940-B918-CE490EE65BAD}" presName="sp" presStyleCnt="0"/>
      <dgm:spPr/>
    </dgm:pt>
    <dgm:pt modelId="{3D3AC2C1-D14A-C542-B3D8-6BD14BF3101A}" type="pres">
      <dgm:prSet presAssocID="{B5323690-9C30-EE49-8EF2-143B6157AD2D}" presName="linNode" presStyleCnt="0"/>
      <dgm:spPr/>
    </dgm:pt>
    <dgm:pt modelId="{0B1E5FB4-3688-6C49-8517-46A9374F8941}" type="pres">
      <dgm:prSet presAssocID="{B5323690-9C30-EE49-8EF2-143B6157AD2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A1F14FA-05CE-AC4C-B2B1-F18DB6965AC2}" type="pres">
      <dgm:prSet presAssocID="{B5323690-9C30-EE49-8EF2-143B6157AD2D}" presName="descendantText" presStyleLbl="alignAccFollowNode1" presStyleIdx="1" presStyleCnt="3">
        <dgm:presLayoutVars>
          <dgm:bulletEnabled val="1"/>
        </dgm:presLayoutVars>
      </dgm:prSet>
      <dgm:spPr/>
    </dgm:pt>
    <dgm:pt modelId="{832A978F-8D95-F14D-AB97-3F7DD4570813}" type="pres">
      <dgm:prSet presAssocID="{5495E054-7717-8C43-BB3C-9CC877F95467}" presName="sp" presStyleCnt="0"/>
      <dgm:spPr/>
    </dgm:pt>
    <dgm:pt modelId="{D5362266-58D7-FF48-878F-92C33B00C3A2}" type="pres">
      <dgm:prSet presAssocID="{55BA975D-D1C5-B044-B233-B89C6AFF1262}" presName="linNode" presStyleCnt="0"/>
      <dgm:spPr/>
    </dgm:pt>
    <dgm:pt modelId="{13717395-406C-3B41-B0D7-1FB553D4047E}" type="pres">
      <dgm:prSet presAssocID="{55BA975D-D1C5-B044-B233-B89C6AFF12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C0441BF-9D50-6F43-B703-28D6FA258B43}" type="pres">
      <dgm:prSet presAssocID="{55BA975D-D1C5-B044-B233-B89C6AFF12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4DC109-9F5B-7C46-9477-3DC22CFA26D8}" type="presOf" srcId="{FC057A8E-8EC5-524B-84BB-16FCC888DD7D}" destId="{AA1F14FA-05CE-AC4C-B2B1-F18DB6965AC2}" srcOrd="0" destOrd="0" presId="urn:microsoft.com/office/officeart/2005/8/layout/vList5"/>
    <dgm:cxn modelId="{4CDD890E-12C5-2F40-B49E-890C22634570}" srcId="{C9DCED75-1EAC-1A46-AFC0-01EA3D2D484D}" destId="{067FEA2C-BEAF-7342-8B37-99CFC218C9D8}" srcOrd="0" destOrd="0" parTransId="{FCEB68D4-79FF-474F-BE8D-55544DBF2446}" sibTransId="{F7C0EC19-C3ED-F940-B918-CE490EE65BAD}"/>
    <dgm:cxn modelId="{FB451519-2C30-0646-9D67-15E3A0535648}" srcId="{B5323690-9C30-EE49-8EF2-143B6157AD2D}" destId="{FC057A8E-8EC5-524B-84BB-16FCC888DD7D}" srcOrd="0" destOrd="0" parTransId="{9EA3E9FE-6477-AE4F-8BEA-246D74338FDB}" sibTransId="{E51150F8-62F7-1945-B230-4E22816A1B9F}"/>
    <dgm:cxn modelId="{23711022-6741-D144-9FE1-B065B281F856}" type="presOf" srcId="{B5323690-9C30-EE49-8EF2-143B6157AD2D}" destId="{0B1E5FB4-3688-6C49-8517-46A9374F8941}" srcOrd="0" destOrd="0" presId="urn:microsoft.com/office/officeart/2005/8/layout/vList5"/>
    <dgm:cxn modelId="{772B2264-3EAD-3547-961E-254FF0479F32}" type="presOf" srcId="{55BA975D-D1C5-B044-B233-B89C6AFF1262}" destId="{13717395-406C-3B41-B0D7-1FB553D4047E}" srcOrd="0" destOrd="0" presId="urn:microsoft.com/office/officeart/2005/8/layout/vList5"/>
    <dgm:cxn modelId="{CCF3D96E-1192-664C-91B6-8EF2870F831C}" srcId="{C9DCED75-1EAC-1A46-AFC0-01EA3D2D484D}" destId="{B5323690-9C30-EE49-8EF2-143B6157AD2D}" srcOrd="1" destOrd="0" parTransId="{C116A79A-2559-7D42-86B0-9FCF3E398465}" sibTransId="{5495E054-7717-8C43-BB3C-9CC877F95467}"/>
    <dgm:cxn modelId="{B1335B71-427D-8041-91DE-F0BC7F01573D}" type="presOf" srcId="{3BC4493E-6F19-B448-BFA8-DA44527E5D61}" destId="{BC0441BF-9D50-6F43-B703-28D6FA258B43}" srcOrd="0" destOrd="0" presId="urn:microsoft.com/office/officeart/2005/8/layout/vList5"/>
    <dgm:cxn modelId="{9316C999-F467-4848-B4E5-AADF5352171B}" srcId="{55BA975D-D1C5-B044-B233-B89C6AFF1262}" destId="{3BC4493E-6F19-B448-BFA8-DA44527E5D61}" srcOrd="0" destOrd="0" parTransId="{B672587B-B4AB-A64B-897E-526DD51CAF2A}" sibTransId="{E722FDB7-AFBB-0A4D-B346-04986C384CF7}"/>
    <dgm:cxn modelId="{F704C8C6-CE0D-EA43-8726-E03F2E1F5228}" srcId="{C9DCED75-1EAC-1A46-AFC0-01EA3D2D484D}" destId="{55BA975D-D1C5-B044-B233-B89C6AFF1262}" srcOrd="2" destOrd="0" parTransId="{F09810DC-8EFD-3C44-844D-1687277E7EDA}" sibTransId="{968AB085-D2AF-D546-BC05-5B4D77965CAA}"/>
    <dgm:cxn modelId="{0D4915D8-1092-8846-8C8C-5F76295D68A1}" type="presOf" srcId="{C9DCED75-1EAC-1A46-AFC0-01EA3D2D484D}" destId="{EAA1D436-FAF8-A54C-ADB4-2511CF8D8C0F}" srcOrd="0" destOrd="0" presId="urn:microsoft.com/office/officeart/2005/8/layout/vList5"/>
    <dgm:cxn modelId="{39CCA3E1-5CE4-714A-84A0-31A4E9E20764}" type="presOf" srcId="{4D2EE3E7-7F66-4C40-A276-E9EB061E5DD7}" destId="{0DA89409-465C-4B4F-AF32-7441FF4D2CB3}" srcOrd="0" destOrd="0" presId="urn:microsoft.com/office/officeart/2005/8/layout/vList5"/>
    <dgm:cxn modelId="{F59DB7E2-B81B-464E-B7A9-CE1E5A2B3514}" type="presOf" srcId="{067FEA2C-BEAF-7342-8B37-99CFC218C9D8}" destId="{2FF7712D-8CA9-8946-8C60-121894609A2A}" srcOrd="0" destOrd="0" presId="urn:microsoft.com/office/officeart/2005/8/layout/vList5"/>
    <dgm:cxn modelId="{4AF27BFE-AE8A-6647-B349-3428A9E13C0B}" srcId="{067FEA2C-BEAF-7342-8B37-99CFC218C9D8}" destId="{4D2EE3E7-7F66-4C40-A276-E9EB061E5DD7}" srcOrd="0" destOrd="0" parTransId="{134A7209-8DD1-284F-855E-928C764B32B5}" sibTransId="{D49AF181-1FE7-2A49-A8EB-F8E8FE3075DD}"/>
    <dgm:cxn modelId="{366625BA-8EC4-0F42-BE4B-527CC067A8E4}" type="presParOf" srcId="{EAA1D436-FAF8-A54C-ADB4-2511CF8D8C0F}" destId="{B78B0636-A5ED-AF49-BC7E-729E5451127C}" srcOrd="0" destOrd="0" presId="urn:microsoft.com/office/officeart/2005/8/layout/vList5"/>
    <dgm:cxn modelId="{834E6A4A-DD0E-AC40-9B2D-02941A02B64D}" type="presParOf" srcId="{B78B0636-A5ED-AF49-BC7E-729E5451127C}" destId="{2FF7712D-8CA9-8946-8C60-121894609A2A}" srcOrd="0" destOrd="0" presId="urn:microsoft.com/office/officeart/2005/8/layout/vList5"/>
    <dgm:cxn modelId="{C5E57625-C3AB-444F-8F49-813C7E2AB366}" type="presParOf" srcId="{B78B0636-A5ED-AF49-BC7E-729E5451127C}" destId="{0DA89409-465C-4B4F-AF32-7441FF4D2CB3}" srcOrd="1" destOrd="0" presId="urn:microsoft.com/office/officeart/2005/8/layout/vList5"/>
    <dgm:cxn modelId="{CB8149A4-04A2-1D41-90FC-E89474D0E900}" type="presParOf" srcId="{EAA1D436-FAF8-A54C-ADB4-2511CF8D8C0F}" destId="{9FE406C6-424F-E743-81F2-D638F8E43266}" srcOrd="1" destOrd="0" presId="urn:microsoft.com/office/officeart/2005/8/layout/vList5"/>
    <dgm:cxn modelId="{5E54A612-C0EC-3A41-9251-368A46F622FB}" type="presParOf" srcId="{EAA1D436-FAF8-A54C-ADB4-2511CF8D8C0F}" destId="{3D3AC2C1-D14A-C542-B3D8-6BD14BF3101A}" srcOrd="2" destOrd="0" presId="urn:microsoft.com/office/officeart/2005/8/layout/vList5"/>
    <dgm:cxn modelId="{E3464A3C-0F84-3341-AD04-B931608DD403}" type="presParOf" srcId="{3D3AC2C1-D14A-C542-B3D8-6BD14BF3101A}" destId="{0B1E5FB4-3688-6C49-8517-46A9374F8941}" srcOrd="0" destOrd="0" presId="urn:microsoft.com/office/officeart/2005/8/layout/vList5"/>
    <dgm:cxn modelId="{8BF50C50-DB7D-BA43-9939-8C2C6B9593ED}" type="presParOf" srcId="{3D3AC2C1-D14A-C542-B3D8-6BD14BF3101A}" destId="{AA1F14FA-05CE-AC4C-B2B1-F18DB6965AC2}" srcOrd="1" destOrd="0" presId="urn:microsoft.com/office/officeart/2005/8/layout/vList5"/>
    <dgm:cxn modelId="{3B25C0F5-3CC2-D049-A761-D99130616970}" type="presParOf" srcId="{EAA1D436-FAF8-A54C-ADB4-2511CF8D8C0F}" destId="{832A978F-8D95-F14D-AB97-3F7DD4570813}" srcOrd="3" destOrd="0" presId="urn:microsoft.com/office/officeart/2005/8/layout/vList5"/>
    <dgm:cxn modelId="{D8115176-5B52-D04D-B16A-FFC8F1DD3D6F}" type="presParOf" srcId="{EAA1D436-FAF8-A54C-ADB4-2511CF8D8C0F}" destId="{D5362266-58D7-FF48-878F-92C33B00C3A2}" srcOrd="4" destOrd="0" presId="urn:microsoft.com/office/officeart/2005/8/layout/vList5"/>
    <dgm:cxn modelId="{F053780B-3A86-9E4F-ACC5-C80101F3F710}" type="presParOf" srcId="{D5362266-58D7-FF48-878F-92C33B00C3A2}" destId="{13717395-406C-3B41-B0D7-1FB553D4047E}" srcOrd="0" destOrd="0" presId="urn:microsoft.com/office/officeart/2005/8/layout/vList5"/>
    <dgm:cxn modelId="{22E55CFA-1BBB-DE46-BEE2-F35137723565}" type="presParOf" srcId="{D5362266-58D7-FF48-878F-92C33B00C3A2}" destId="{BC0441BF-9D50-6F43-B703-28D6FA258B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D2C88E-E03B-EE4C-AC28-43A49DE229A1}" type="doc">
      <dgm:prSet loTypeId="urn:microsoft.com/office/officeart/2005/8/layout/StepDownProcess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EB1B92-B015-2E49-8E99-A04A9E51015D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Division</a:t>
          </a:r>
        </a:p>
      </dgm:t>
    </dgm:pt>
    <dgm:pt modelId="{FA26E757-6968-1C42-AB56-39680DE402D8}" type="parTrans" cxnId="{A3271E7E-C38B-CB4E-9E16-B735A508D822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060C99CF-BB38-DA4D-BC8F-FA74A2BA2C28}" type="sibTrans" cxnId="{A3271E7E-C38B-CB4E-9E16-B735A508D822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FB6A44D0-78AE-1E43-9B41-438DB4DED5FB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Clothing</a:t>
          </a:r>
        </a:p>
      </dgm:t>
    </dgm:pt>
    <dgm:pt modelId="{1C2A7164-45FB-2647-8D44-4661ADD3B9AD}" type="parTrans" cxnId="{4581A18D-759A-7446-8FD9-1F05CC10091D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AA6FA7D4-E652-224F-9776-E4AB69E3D91D}" type="sibTrans" cxnId="{4581A18D-759A-7446-8FD9-1F05CC10091D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241959C7-0BEE-E74E-BE41-3992C4F2ACAE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Group</a:t>
          </a:r>
        </a:p>
      </dgm:t>
    </dgm:pt>
    <dgm:pt modelId="{DF3F0644-3BB0-B24B-A802-43FF2DBA1B41}" type="parTrans" cxnId="{1E1C7699-1B2B-CF49-A9B3-9BD70CC3AE64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4B3D5A3C-7E2D-434C-AA49-0ADC7EE30E47}" type="sibTrans" cxnId="{1E1C7699-1B2B-CF49-A9B3-9BD70CC3AE64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3568BA01-AA55-8E45-82B7-95CDD0E0E10C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Women’s</a:t>
          </a:r>
        </a:p>
      </dgm:t>
    </dgm:pt>
    <dgm:pt modelId="{A6703B96-586C-0544-BCA7-A238EBC9F660}" type="parTrans" cxnId="{CBC581CB-673D-A24A-BDD9-CEE6D9DA3873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A0770DA4-7ADE-CA4B-98DF-411AE87538E2}" type="sibTrans" cxnId="{CBC581CB-673D-A24A-BDD9-CEE6D9DA3873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5B44772C-C46B-3D46-9CB0-FC7090D2CEC7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Department</a:t>
          </a:r>
        </a:p>
      </dgm:t>
    </dgm:pt>
    <dgm:pt modelId="{D62B7041-10D7-E543-B78C-033B4B4B6372}" type="parTrans" cxnId="{88A49AF9-05A7-594F-B261-F5D82307C668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772807DE-7A7C-9F41-9BED-051A369FA20F}" type="sibTrans" cxnId="{88A49AF9-05A7-594F-B261-F5D82307C668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C877977C-65AF-0247-A434-B756417526DC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Dresses</a:t>
          </a:r>
        </a:p>
      </dgm:t>
    </dgm:pt>
    <dgm:pt modelId="{9AF810FE-A8B9-D740-8270-416BC8906DF0}" type="parTrans" cxnId="{D8F85950-879F-CD4D-8F07-642787CD053C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91776744-5855-C449-A310-F95D2203FDE8}" type="sibTrans" cxnId="{D8F85950-879F-CD4D-8F07-642787CD053C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B6F54FC0-92CF-BF44-8EEE-62A913B5646A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Class</a:t>
          </a:r>
        </a:p>
      </dgm:t>
    </dgm:pt>
    <dgm:pt modelId="{4F31F0C9-113F-5C40-9A26-84E61B2AC0AE}" type="parTrans" cxnId="{831870AD-849E-374B-8C3D-127307B07217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16CF0264-FFBC-D74D-87D5-920A66A5DE71}" type="sibTrans" cxnId="{831870AD-849E-374B-8C3D-127307B07217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052442C5-BF30-654D-B725-A703A6E5376B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Pants</a:t>
          </a:r>
        </a:p>
      </dgm:t>
    </dgm:pt>
    <dgm:pt modelId="{437C68AC-CA0B-3946-81A3-160B8240563A}" type="parTrans" cxnId="{AC1DEB3D-55EF-4540-BAD3-9E87BB614C02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870B878B-6A8F-CD4D-96F1-6A19320D9088}" type="sibTrans" cxnId="{AC1DEB3D-55EF-4540-BAD3-9E87BB614C02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06EC873A-87A1-784B-B446-358A6BADA430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Subclass</a:t>
          </a:r>
        </a:p>
      </dgm:t>
    </dgm:pt>
    <dgm:pt modelId="{1A25A306-DBE3-574B-9800-FE1A003B1897}" type="parTrans" cxnId="{8D82A27B-3B91-3144-8E89-13C52DCA3625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EE4EC682-47F3-0741-93FE-81247B06A243}" type="sibTrans" cxnId="{8D82A27B-3B91-3144-8E89-13C52DCA3625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2E451345-208E-FD49-933C-9C298FF47527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Casual </a:t>
          </a:r>
        </a:p>
      </dgm:t>
    </dgm:pt>
    <dgm:pt modelId="{6CA63C03-5A0E-DB40-9E0B-0B085BDAC5DF}" type="parTrans" cxnId="{360C8852-4A6C-3440-9E13-2E6F17EFED77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869535EF-7584-7241-8667-09211F60C764}" type="sibTrans" cxnId="{360C8852-4A6C-3440-9E13-2E6F17EFED77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7F78519F-A2FF-574C-B06C-8B0F6592C847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Men’s</a:t>
          </a:r>
        </a:p>
      </dgm:t>
    </dgm:pt>
    <dgm:pt modelId="{C08E19F1-B6A1-0A44-87AB-FC307C3C5821}" type="parTrans" cxnId="{C86F6493-D656-164D-BF7E-D7B972B46AF0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9F10CA3C-BDDB-9247-8C9D-B598708C55DC}" type="sibTrans" cxnId="{C86F6493-D656-164D-BF7E-D7B972B46AF0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B74CBEA7-F82F-9D43-815C-3796671B3198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Kids</a:t>
          </a:r>
        </a:p>
      </dgm:t>
    </dgm:pt>
    <dgm:pt modelId="{34D3F52B-33CF-1840-BDAD-A4611E99AC1A}" type="parTrans" cxnId="{8184F7C4-5935-2F49-87D1-D140E669A833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416C66E0-FF6D-D349-BE75-CAE7D753F4F4}" type="sibTrans" cxnId="{8184F7C4-5935-2F49-87D1-D140E669A833}">
      <dgm:prSet/>
      <dgm:spPr/>
      <dgm:t>
        <a:bodyPr/>
        <a:lstStyle/>
        <a:p>
          <a:endParaRPr lang="en-GB">
            <a:latin typeface="Cambria" panose="02040503050406030204" pitchFamily="18" charset="0"/>
          </a:endParaRPr>
        </a:p>
      </dgm:t>
    </dgm:pt>
    <dgm:pt modelId="{0DEA9650-AF8F-C641-8763-27076697F638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Shoes</a:t>
          </a:r>
        </a:p>
      </dgm:t>
    </dgm:pt>
    <dgm:pt modelId="{C4EBD4A8-A069-EA4C-A9E4-698D85532F2C}" type="parTrans" cxnId="{18DFE94D-C1EE-5F49-A02C-E983C5BC717D}">
      <dgm:prSet/>
      <dgm:spPr/>
      <dgm:t>
        <a:bodyPr/>
        <a:lstStyle/>
        <a:p>
          <a:endParaRPr lang="en-GB"/>
        </a:p>
      </dgm:t>
    </dgm:pt>
    <dgm:pt modelId="{C5C44808-9F22-DE43-917F-F556855761DE}" type="sibTrans" cxnId="{18DFE94D-C1EE-5F49-A02C-E983C5BC717D}">
      <dgm:prSet/>
      <dgm:spPr/>
      <dgm:t>
        <a:bodyPr/>
        <a:lstStyle/>
        <a:p>
          <a:endParaRPr lang="en-GB"/>
        </a:p>
      </dgm:t>
    </dgm:pt>
    <dgm:pt modelId="{5722F54D-0B69-8D44-BD50-9C9FD2D9B3D0}">
      <dgm:prSet phldrT="[Text]"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Bottoms</a:t>
          </a:r>
        </a:p>
      </dgm:t>
    </dgm:pt>
    <dgm:pt modelId="{5047836C-D143-8B42-96A6-BF9801A2B840}" type="parTrans" cxnId="{5DC5062D-5B74-4D4E-A38E-60C2778B8D23}">
      <dgm:prSet/>
      <dgm:spPr/>
      <dgm:t>
        <a:bodyPr/>
        <a:lstStyle/>
        <a:p>
          <a:endParaRPr lang="en-GB"/>
        </a:p>
      </dgm:t>
    </dgm:pt>
    <dgm:pt modelId="{A39ED7FE-609E-C347-8FAD-3B1FD42F4793}" type="sibTrans" cxnId="{5DC5062D-5B74-4D4E-A38E-60C2778B8D23}">
      <dgm:prSet/>
      <dgm:spPr/>
      <dgm:t>
        <a:bodyPr/>
        <a:lstStyle/>
        <a:p>
          <a:endParaRPr lang="en-GB"/>
        </a:p>
      </dgm:t>
    </dgm:pt>
    <dgm:pt modelId="{3715D1DF-67AB-594E-B804-F335239590BE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Item</a:t>
          </a:r>
        </a:p>
      </dgm:t>
    </dgm:pt>
    <dgm:pt modelId="{541CC5F9-6F07-CE42-AE7C-545D35861DDA}" type="parTrans" cxnId="{8BA7C03D-3B73-2243-A8DD-0AD6A80851A0}">
      <dgm:prSet/>
      <dgm:spPr/>
      <dgm:t>
        <a:bodyPr/>
        <a:lstStyle/>
        <a:p>
          <a:endParaRPr lang="en-GB"/>
        </a:p>
      </dgm:t>
    </dgm:pt>
    <dgm:pt modelId="{B19F0177-A447-1240-A866-DD61BE99473C}" type="sibTrans" cxnId="{8BA7C03D-3B73-2243-A8DD-0AD6A80851A0}">
      <dgm:prSet/>
      <dgm:spPr/>
      <dgm:t>
        <a:bodyPr/>
        <a:lstStyle/>
        <a:p>
          <a:endParaRPr lang="en-GB"/>
        </a:p>
      </dgm:t>
    </dgm:pt>
    <dgm:pt modelId="{44CF520E-E6BB-C141-9A52-41C7236FFF50}">
      <dgm:prSet custT="1"/>
      <dgm:spPr>
        <a:noFill/>
        <a:ln>
          <a:noFill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r>
            <a:rPr lang="en-GB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+mn-ea"/>
              <a:cs typeface="+mn-cs"/>
            </a:rPr>
            <a:t>Item</a:t>
          </a:r>
          <a:r>
            <a:rPr lang="en-GB" sz="1500" kern="1200" dirty="0"/>
            <a:t> </a:t>
          </a:r>
          <a:r>
            <a:rPr lang="en-GB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+mn-ea"/>
              <a:cs typeface="+mn-cs"/>
            </a:rPr>
            <a:t>ids</a:t>
          </a:r>
        </a:p>
      </dgm:t>
    </dgm:pt>
    <dgm:pt modelId="{A68052FA-4209-D946-A32E-56A8F8CF8677}" type="parTrans" cxnId="{C4863B53-862E-BF46-8E5F-8C7DF1B7BB6B}">
      <dgm:prSet/>
      <dgm:spPr/>
      <dgm:t>
        <a:bodyPr/>
        <a:lstStyle/>
        <a:p>
          <a:endParaRPr lang="en-GB"/>
        </a:p>
      </dgm:t>
    </dgm:pt>
    <dgm:pt modelId="{3C5E1D58-70F0-7F4D-B49C-BF525C101C29}" type="sibTrans" cxnId="{C4863B53-862E-BF46-8E5F-8C7DF1B7BB6B}">
      <dgm:prSet/>
      <dgm:spPr/>
      <dgm:t>
        <a:bodyPr/>
        <a:lstStyle/>
        <a:p>
          <a:endParaRPr lang="en-GB"/>
        </a:p>
      </dgm:t>
    </dgm:pt>
    <dgm:pt modelId="{59F04C82-94EA-F543-8AB9-8531A302D20B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Skirts</a:t>
          </a:r>
        </a:p>
      </dgm:t>
    </dgm:pt>
    <dgm:pt modelId="{28C3E438-5DDD-DB43-BCFD-E3054AD6C81C}" type="parTrans" cxnId="{9A97FC89-A88A-1448-AC94-718DC7EA2EA5}">
      <dgm:prSet/>
      <dgm:spPr/>
      <dgm:t>
        <a:bodyPr/>
        <a:lstStyle/>
        <a:p>
          <a:endParaRPr lang="en-GB"/>
        </a:p>
      </dgm:t>
    </dgm:pt>
    <dgm:pt modelId="{3632B466-B0DA-C44D-951A-4D96EEBAE718}" type="sibTrans" cxnId="{9A97FC89-A88A-1448-AC94-718DC7EA2EA5}">
      <dgm:prSet/>
      <dgm:spPr/>
      <dgm:t>
        <a:bodyPr/>
        <a:lstStyle/>
        <a:p>
          <a:endParaRPr lang="en-GB"/>
        </a:p>
      </dgm:t>
    </dgm:pt>
    <dgm:pt modelId="{70D3A873-E404-AD4E-99CF-1845B33AAD55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Formal</a:t>
          </a:r>
        </a:p>
      </dgm:t>
    </dgm:pt>
    <dgm:pt modelId="{84F87C67-FCFD-7146-8E33-2BD802550AAB}" type="parTrans" cxnId="{70934200-0E3A-C342-9741-A0B8C8C659A4}">
      <dgm:prSet/>
      <dgm:spPr/>
      <dgm:t>
        <a:bodyPr/>
        <a:lstStyle/>
        <a:p>
          <a:endParaRPr lang="en-GB"/>
        </a:p>
      </dgm:t>
    </dgm:pt>
    <dgm:pt modelId="{CB9E76BC-CB56-CB4E-8755-8CD3A1E799D7}" type="sibTrans" cxnId="{70934200-0E3A-C342-9741-A0B8C8C659A4}">
      <dgm:prSet/>
      <dgm:spPr/>
      <dgm:t>
        <a:bodyPr/>
        <a:lstStyle/>
        <a:p>
          <a:endParaRPr lang="en-GB"/>
        </a:p>
      </dgm:t>
    </dgm:pt>
    <dgm:pt modelId="{62ECFCB4-BFC0-8F45-A154-974267760A49}" type="pres">
      <dgm:prSet presAssocID="{44D2C88E-E03B-EE4C-AC28-43A49DE229A1}" presName="rootnode" presStyleCnt="0">
        <dgm:presLayoutVars>
          <dgm:chMax/>
          <dgm:chPref/>
          <dgm:dir/>
          <dgm:animLvl val="lvl"/>
        </dgm:presLayoutVars>
      </dgm:prSet>
      <dgm:spPr/>
    </dgm:pt>
    <dgm:pt modelId="{2161D85B-2AF0-2A40-8504-FAAE57B8E5AF}" type="pres">
      <dgm:prSet presAssocID="{81EB1B92-B015-2E49-8E99-A04A9E51015D}" presName="composite" presStyleCnt="0"/>
      <dgm:spPr/>
    </dgm:pt>
    <dgm:pt modelId="{49CDE178-C857-ED4F-A603-AC9544EE95B8}" type="pres">
      <dgm:prSet presAssocID="{81EB1B92-B015-2E49-8E99-A04A9E51015D}" presName="bentUpArrow1" presStyleLbl="alignImgPlace1" presStyleIdx="0" presStyleCnt="5"/>
      <dgm:spPr/>
    </dgm:pt>
    <dgm:pt modelId="{87B2A40A-2A97-B143-821A-00B9AD89B313}" type="pres">
      <dgm:prSet presAssocID="{81EB1B92-B015-2E49-8E99-A04A9E51015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8AFB678-762B-D84B-8CD7-676482B158B0}" type="pres">
      <dgm:prSet presAssocID="{81EB1B92-B015-2E49-8E99-A04A9E51015D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AE84F7F-D350-1841-8473-36EA154CB848}" type="pres">
      <dgm:prSet presAssocID="{060C99CF-BB38-DA4D-BC8F-FA74A2BA2C28}" presName="sibTrans" presStyleCnt="0"/>
      <dgm:spPr/>
    </dgm:pt>
    <dgm:pt modelId="{235705C4-8131-C74A-98EB-38BC480512A0}" type="pres">
      <dgm:prSet presAssocID="{241959C7-0BEE-E74E-BE41-3992C4F2ACAE}" presName="composite" presStyleCnt="0"/>
      <dgm:spPr/>
    </dgm:pt>
    <dgm:pt modelId="{07C98E4A-32CE-494F-8C93-10092315016A}" type="pres">
      <dgm:prSet presAssocID="{241959C7-0BEE-E74E-BE41-3992C4F2ACAE}" presName="bentUpArrow1" presStyleLbl="alignImgPlace1" presStyleIdx="1" presStyleCnt="5"/>
      <dgm:spPr/>
    </dgm:pt>
    <dgm:pt modelId="{03F08E47-4E28-C84F-BE6E-0E074A1232CB}" type="pres">
      <dgm:prSet presAssocID="{241959C7-0BEE-E74E-BE41-3992C4F2ACAE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59FF823-08F5-0444-BAD7-3430C783DFF5}" type="pres">
      <dgm:prSet presAssocID="{241959C7-0BEE-E74E-BE41-3992C4F2ACAE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1BD2237-0786-334A-9648-CA62BD1A78CD}" type="pres">
      <dgm:prSet presAssocID="{4B3D5A3C-7E2D-434C-AA49-0ADC7EE30E47}" presName="sibTrans" presStyleCnt="0"/>
      <dgm:spPr/>
    </dgm:pt>
    <dgm:pt modelId="{47AFB276-9039-EE49-BBE0-2D62E8413AA0}" type="pres">
      <dgm:prSet presAssocID="{5B44772C-C46B-3D46-9CB0-FC7090D2CEC7}" presName="composite" presStyleCnt="0"/>
      <dgm:spPr/>
    </dgm:pt>
    <dgm:pt modelId="{D5E61682-8BE2-DE4B-B629-F90CBAED6D05}" type="pres">
      <dgm:prSet presAssocID="{5B44772C-C46B-3D46-9CB0-FC7090D2CEC7}" presName="bentUpArrow1" presStyleLbl="alignImgPlace1" presStyleIdx="2" presStyleCnt="5"/>
      <dgm:spPr/>
    </dgm:pt>
    <dgm:pt modelId="{CBBB4174-E9DB-004D-9B3A-8B332F6E6BF6}" type="pres">
      <dgm:prSet presAssocID="{5B44772C-C46B-3D46-9CB0-FC7090D2CEC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EC4882E-9EAF-3C45-B185-9C016BE70A00}" type="pres">
      <dgm:prSet presAssocID="{5B44772C-C46B-3D46-9CB0-FC7090D2CEC7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EB3F550-0D20-6F4F-8A51-72A504F05B2F}" type="pres">
      <dgm:prSet presAssocID="{772807DE-7A7C-9F41-9BED-051A369FA20F}" presName="sibTrans" presStyleCnt="0"/>
      <dgm:spPr/>
    </dgm:pt>
    <dgm:pt modelId="{1003087C-10F7-004E-8692-5B3A420189EA}" type="pres">
      <dgm:prSet presAssocID="{B6F54FC0-92CF-BF44-8EEE-62A913B5646A}" presName="composite" presStyleCnt="0"/>
      <dgm:spPr/>
    </dgm:pt>
    <dgm:pt modelId="{CC3EFE55-B648-EC49-ABA6-3BEEEF2BCBA0}" type="pres">
      <dgm:prSet presAssocID="{B6F54FC0-92CF-BF44-8EEE-62A913B5646A}" presName="bentUpArrow1" presStyleLbl="alignImgPlace1" presStyleIdx="3" presStyleCnt="5"/>
      <dgm:spPr/>
    </dgm:pt>
    <dgm:pt modelId="{F4A34E12-082C-9047-8BEC-6655A4B69CE2}" type="pres">
      <dgm:prSet presAssocID="{B6F54FC0-92CF-BF44-8EEE-62A913B5646A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27BDDF61-D7D0-1940-AE09-65CB7843610B}" type="pres">
      <dgm:prSet presAssocID="{B6F54FC0-92CF-BF44-8EEE-62A913B5646A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3A558D1-5A62-B948-9DF8-42FE0A1DF8F4}" type="pres">
      <dgm:prSet presAssocID="{16CF0264-FFBC-D74D-87D5-920A66A5DE71}" presName="sibTrans" presStyleCnt="0"/>
      <dgm:spPr/>
    </dgm:pt>
    <dgm:pt modelId="{C8023F4C-A5F7-784A-846E-B7C2657BF3F4}" type="pres">
      <dgm:prSet presAssocID="{06EC873A-87A1-784B-B446-358A6BADA430}" presName="composite" presStyleCnt="0"/>
      <dgm:spPr/>
    </dgm:pt>
    <dgm:pt modelId="{FF9D8F2F-E228-C44A-90E2-4C450A1B1355}" type="pres">
      <dgm:prSet presAssocID="{06EC873A-87A1-784B-B446-358A6BADA430}" presName="bentUpArrow1" presStyleLbl="alignImgPlace1" presStyleIdx="4" presStyleCnt="5"/>
      <dgm:spPr/>
    </dgm:pt>
    <dgm:pt modelId="{D98DBA3F-3E07-9544-BD27-B0F3F27E63EF}" type="pres">
      <dgm:prSet presAssocID="{06EC873A-87A1-784B-B446-358A6BADA430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46AB23B-6975-7348-A729-89F8D510489B}" type="pres">
      <dgm:prSet presAssocID="{06EC873A-87A1-784B-B446-358A6BADA430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F6D9125-5BA4-1745-AA33-F3F7A9C09EFB}" type="pres">
      <dgm:prSet presAssocID="{EE4EC682-47F3-0741-93FE-81247B06A243}" presName="sibTrans" presStyleCnt="0"/>
      <dgm:spPr/>
    </dgm:pt>
    <dgm:pt modelId="{27BAF253-E6D7-0F46-A5F4-4E3FCDFA7003}" type="pres">
      <dgm:prSet presAssocID="{3715D1DF-67AB-594E-B804-F335239590BE}" presName="composite" presStyleCnt="0"/>
      <dgm:spPr/>
    </dgm:pt>
    <dgm:pt modelId="{1D78EA3C-80D2-FE48-A676-F332F532B7A2}" type="pres">
      <dgm:prSet presAssocID="{3715D1DF-67AB-594E-B804-F335239590BE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2D67B18A-8679-2742-961F-C19C24BB9DE8}" type="pres">
      <dgm:prSet presAssocID="{3715D1DF-67AB-594E-B804-F335239590B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>
        <a:xfrm>
          <a:off x="6063697" y="4177852"/>
          <a:ext cx="754016" cy="586522"/>
        </a:xfrm>
        <a:prstGeom prst="rect">
          <a:avLst/>
        </a:prstGeom>
      </dgm:spPr>
    </dgm:pt>
  </dgm:ptLst>
  <dgm:cxnLst>
    <dgm:cxn modelId="{70934200-0E3A-C342-9741-A0B8C8C659A4}" srcId="{06EC873A-87A1-784B-B446-358A6BADA430}" destId="{70D3A873-E404-AD4E-99CF-1845B33AAD55}" srcOrd="1" destOrd="0" parTransId="{84F87C67-FCFD-7146-8E33-2BD802550AAB}" sibTransId="{CB9E76BC-CB56-CB4E-8755-8CD3A1E799D7}"/>
    <dgm:cxn modelId="{7AB08204-B042-8248-B5B0-57E83A4B9B7A}" type="presOf" srcId="{81EB1B92-B015-2E49-8E99-A04A9E51015D}" destId="{87B2A40A-2A97-B143-821A-00B9AD89B313}" srcOrd="0" destOrd="0" presId="urn:microsoft.com/office/officeart/2005/8/layout/StepDownProcess"/>
    <dgm:cxn modelId="{D5B20723-2B2D-A543-AC43-202F350F9A4A}" type="presOf" srcId="{7F78519F-A2FF-574C-B06C-8B0F6592C847}" destId="{859FF823-08F5-0444-BAD7-3430C783DFF5}" srcOrd="0" destOrd="1" presId="urn:microsoft.com/office/officeart/2005/8/layout/StepDownProcess"/>
    <dgm:cxn modelId="{5DC5062D-5B74-4D4E-A38E-60C2778B8D23}" srcId="{5B44772C-C46B-3D46-9CB0-FC7090D2CEC7}" destId="{5722F54D-0B69-8D44-BD50-9C9FD2D9B3D0}" srcOrd="2" destOrd="0" parTransId="{5047836C-D143-8B42-96A6-BF9801A2B840}" sibTransId="{A39ED7FE-609E-C347-8FAD-3B1FD42F4793}"/>
    <dgm:cxn modelId="{14A9182D-31D7-3D45-BE8C-8DE93DFB75CB}" type="presOf" srcId="{5B44772C-C46B-3D46-9CB0-FC7090D2CEC7}" destId="{CBBB4174-E9DB-004D-9B3A-8B332F6E6BF6}" srcOrd="0" destOrd="0" presId="urn:microsoft.com/office/officeart/2005/8/layout/StepDownProcess"/>
    <dgm:cxn modelId="{F411C82E-A0BA-E04E-97DC-568B7E93883A}" type="presOf" srcId="{FB6A44D0-78AE-1E43-9B41-438DB4DED5FB}" destId="{08AFB678-762B-D84B-8CD7-676482B158B0}" srcOrd="0" destOrd="0" presId="urn:microsoft.com/office/officeart/2005/8/layout/StepDownProcess"/>
    <dgm:cxn modelId="{DFA4B835-C457-BD4D-A666-170C84DF9660}" type="presOf" srcId="{70D3A873-E404-AD4E-99CF-1845B33AAD55}" destId="{F46AB23B-6975-7348-A729-89F8D510489B}" srcOrd="0" destOrd="1" presId="urn:microsoft.com/office/officeart/2005/8/layout/StepDownProcess"/>
    <dgm:cxn modelId="{8BA7C03D-3B73-2243-A8DD-0AD6A80851A0}" srcId="{44D2C88E-E03B-EE4C-AC28-43A49DE229A1}" destId="{3715D1DF-67AB-594E-B804-F335239590BE}" srcOrd="5" destOrd="0" parTransId="{541CC5F9-6F07-CE42-AE7C-545D35861DDA}" sibTransId="{B19F0177-A447-1240-A866-DD61BE99473C}"/>
    <dgm:cxn modelId="{AC1DEB3D-55EF-4540-BAD3-9E87BB614C02}" srcId="{B6F54FC0-92CF-BF44-8EEE-62A913B5646A}" destId="{052442C5-BF30-654D-B725-A703A6E5376B}" srcOrd="0" destOrd="0" parTransId="{437C68AC-CA0B-3946-81A3-160B8240563A}" sibTransId="{870B878B-6A8F-CD4D-96F1-6A19320D9088}"/>
    <dgm:cxn modelId="{914A1F49-D90B-E14A-8143-75A47DC5581A}" type="presOf" srcId="{44D2C88E-E03B-EE4C-AC28-43A49DE229A1}" destId="{62ECFCB4-BFC0-8F45-A154-974267760A49}" srcOrd="0" destOrd="0" presId="urn:microsoft.com/office/officeart/2005/8/layout/StepDownProcess"/>
    <dgm:cxn modelId="{18DFE94D-C1EE-5F49-A02C-E983C5BC717D}" srcId="{5B44772C-C46B-3D46-9CB0-FC7090D2CEC7}" destId="{0DEA9650-AF8F-C641-8763-27076697F638}" srcOrd="1" destOrd="0" parTransId="{C4EBD4A8-A069-EA4C-A9E4-698D85532F2C}" sibTransId="{C5C44808-9F22-DE43-917F-F556855761DE}"/>
    <dgm:cxn modelId="{D8F85950-879F-CD4D-8F07-642787CD053C}" srcId="{5B44772C-C46B-3D46-9CB0-FC7090D2CEC7}" destId="{C877977C-65AF-0247-A434-B756417526DC}" srcOrd="0" destOrd="0" parTransId="{9AF810FE-A8B9-D740-8270-416BC8906DF0}" sibTransId="{91776744-5855-C449-A310-F95D2203FDE8}"/>
    <dgm:cxn modelId="{360C8852-4A6C-3440-9E13-2E6F17EFED77}" srcId="{06EC873A-87A1-784B-B446-358A6BADA430}" destId="{2E451345-208E-FD49-933C-9C298FF47527}" srcOrd="0" destOrd="0" parTransId="{6CA63C03-5A0E-DB40-9E0B-0B085BDAC5DF}" sibTransId="{869535EF-7584-7241-8667-09211F60C764}"/>
    <dgm:cxn modelId="{C4863B53-862E-BF46-8E5F-8C7DF1B7BB6B}" srcId="{3715D1DF-67AB-594E-B804-F335239590BE}" destId="{44CF520E-E6BB-C141-9A52-41C7236FFF50}" srcOrd="0" destOrd="0" parTransId="{A68052FA-4209-D946-A32E-56A8F8CF8677}" sibTransId="{3C5E1D58-70F0-7F4D-B49C-BF525C101C29}"/>
    <dgm:cxn modelId="{EAA74A59-768A-A446-A3CA-569AB7671F00}" type="presOf" srcId="{241959C7-0BEE-E74E-BE41-3992C4F2ACAE}" destId="{03F08E47-4E28-C84F-BE6E-0E074A1232CB}" srcOrd="0" destOrd="0" presId="urn:microsoft.com/office/officeart/2005/8/layout/StepDownProcess"/>
    <dgm:cxn modelId="{B3CCBF63-AF41-5549-8E43-261CA9EB8CA1}" type="presOf" srcId="{C877977C-65AF-0247-A434-B756417526DC}" destId="{4EC4882E-9EAF-3C45-B185-9C016BE70A00}" srcOrd="0" destOrd="0" presId="urn:microsoft.com/office/officeart/2005/8/layout/StepDownProcess"/>
    <dgm:cxn modelId="{4B899B6B-F1AF-2A4C-AC64-15053B3A9D9D}" type="presOf" srcId="{B6F54FC0-92CF-BF44-8EEE-62A913B5646A}" destId="{F4A34E12-082C-9047-8BEC-6655A4B69CE2}" srcOrd="0" destOrd="0" presId="urn:microsoft.com/office/officeart/2005/8/layout/StepDownProcess"/>
    <dgm:cxn modelId="{65067C6F-B844-464B-9135-24AE771A65A1}" type="presOf" srcId="{052442C5-BF30-654D-B725-A703A6E5376B}" destId="{27BDDF61-D7D0-1940-AE09-65CB7843610B}" srcOrd="0" destOrd="0" presId="urn:microsoft.com/office/officeart/2005/8/layout/StepDownProcess"/>
    <dgm:cxn modelId="{5DEC0C79-1029-D545-A100-DA16C33D84DF}" type="presOf" srcId="{0DEA9650-AF8F-C641-8763-27076697F638}" destId="{4EC4882E-9EAF-3C45-B185-9C016BE70A00}" srcOrd="0" destOrd="1" presId="urn:microsoft.com/office/officeart/2005/8/layout/StepDownProcess"/>
    <dgm:cxn modelId="{8D82A27B-3B91-3144-8E89-13C52DCA3625}" srcId="{44D2C88E-E03B-EE4C-AC28-43A49DE229A1}" destId="{06EC873A-87A1-784B-B446-358A6BADA430}" srcOrd="4" destOrd="0" parTransId="{1A25A306-DBE3-574B-9800-FE1A003B1897}" sibTransId="{EE4EC682-47F3-0741-93FE-81247B06A243}"/>
    <dgm:cxn modelId="{A3271E7E-C38B-CB4E-9E16-B735A508D822}" srcId="{44D2C88E-E03B-EE4C-AC28-43A49DE229A1}" destId="{81EB1B92-B015-2E49-8E99-A04A9E51015D}" srcOrd="0" destOrd="0" parTransId="{FA26E757-6968-1C42-AB56-39680DE402D8}" sibTransId="{060C99CF-BB38-DA4D-BC8F-FA74A2BA2C28}"/>
    <dgm:cxn modelId="{E6A5B784-94E4-AE4C-9519-3EA6F20C3B01}" type="presOf" srcId="{B74CBEA7-F82F-9D43-815C-3796671B3198}" destId="{859FF823-08F5-0444-BAD7-3430C783DFF5}" srcOrd="0" destOrd="2" presId="urn:microsoft.com/office/officeart/2005/8/layout/StepDownProcess"/>
    <dgm:cxn modelId="{9A97FC89-A88A-1448-AC94-718DC7EA2EA5}" srcId="{B6F54FC0-92CF-BF44-8EEE-62A913B5646A}" destId="{59F04C82-94EA-F543-8AB9-8531A302D20B}" srcOrd="1" destOrd="0" parTransId="{28C3E438-5DDD-DB43-BCFD-E3054AD6C81C}" sibTransId="{3632B466-B0DA-C44D-951A-4D96EEBAE718}"/>
    <dgm:cxn modelId="{4581A18D-759A-7446-8FD9-1F05CC10091D}" srcId="{81EB1B92-B015-2E49-8E99-A04A9E51015D}" destId="{FB6A44D0-78AE-1E43-9B41-438DB4DED5FB}" srcOrd="0" destOrd="0" parTransId="{1C2A7164-45FB-2647-8D44-4661ADD3B9AD}" sibTransId="{AA6FA7D4-E652-224F-9776-E4AB69E3D91D}"/>
    <dgm:cxn modelId="{C86F6493-D656-164D-BF7E-D7B972B46AF0}" srcId="{241959C7-0BEE-E74E-BE41-3992C4F2ACAE}" destId="{7F78519F-A2FF-574C-B06C-8B0F6592C847}" srcOrd="1" destOrd="0" parTransId="{C08E19F1-B6A1-0A44-87AB-FC307C3C5821}" sibTransId="{9F10CA3C-BDDB-9247-8C9D-B598708C55DC}"/>
    <dgm:cxn modelId="{1E1C7699-1B2B-CF49-A9B3-9BD70CC3AE64}" srcId="{44D2C88E-E03B-EE4C-AC28-43A49DE229A1}" destId="{241959C7-0BEE-E74E-BE41-3992C4F2ACAE}" srcOrd="1" destOrd="0" parTransId="{DF3F0644-3BB0-B24B-A802-43FF2DBA1B41}" sibTransId="{4B3D5A3C-7E2D-434C-AA49-0ADC7EE30E47}"/>
    <dgm:cxn modelId="{D5EDF99C-990C-BB41-A046-EA3B99DD0BCE}" type="presOf" srcId="{2E451345-208E-FD49-933C-9C298FF47527}" destId="{F46AB23B-6975-7348-A729-89F8D510489B}" srcOrd="0" destOrd="0" presId="urn:microsoft.com/office/officeart/2005/8/layout/StepDownProcess"/>
    <dgm:cxn modelId="{0C40D2A3-FAF6-744D-BFFB-6518714AAAB6}" type="presOf" srcId="{06EC873A-87A1-784B-B446-358A6BADA430}" destId="{D98DBA3F-3E07-9544-BD27-B0F3F27E63EF}" srcOrd="0" destOrd="0" presId="urn:microsoft.com/office/officeart/2005/8/layout/StepDownProcess"/>
    <dgm:cxn modelId="{F7B71FA9-C4C1-E34D-8F0C-A908266E0CCC}" type="presOf" srcId="{59F04C82-94EA-F543-8AB9-8531A302D20B}" destId="{27BDDF61-D7D0-1940-AE09-65CB7843610B}" srcOrd="0" destOrd="1" presId="urn:microsoft.com/office/officeart/2005/8/layout/StepDownProcess"/>
    <dgm:cxn modelId="{831870AD-849E-374B-8C3D-127307B07217}" srcId="{44D2C88E-E03B-EE4C-AC28-43A49DE229A1}" destId="{B6F54FC0-92CF-BF44-8EEE-62A913B5646A}" srcOrd="3" destOrd="0" parTransId="{4F31F0C9-113F-5C40-9A26-84E61B2AC0AE}" sibTransId="{16CF0264-FFBC-D74D-87D5-920A66A5DE71}"/>
    <dgm:cxn modelId="{ED32FAAD-B8DF-9746-ADA6-B476DB92F075}" type="presOf" srcId="{3715D1DF-67AB-594E-B804-F335239590BE}" destId="{1D78EA3C-80D2-FE48-A676-F332F532B7A2}" srcOrd="0" destOrd="0" presId="urn:microsoft.com/office/officeart/2005/8/layout/StepDownProcess"/>
    <dgm:cxn modelId="{8184F7C4-5935-2F49-87D1-D140E669A833}" srcId="{241959C7-0BEE-E74E-BE41-3992C4F2ACAE}" destId="{B74CBEA7-F82F-9D43-815C-3796671B3198}" srcOrd="2" destOrd="0" parTransId="{34D3F52B-33CF-1840-BDAD-A4611E99AC1A}" sibTransId="{416C66E0-FF6D-D349-BE75-CAE7D753F4F4}"/>
    <dgm:cxn modelId="{CBC581CB-673D-A24A-BDD9-CEE6D9DA3873}" srcId="{241959C7-0BEE-E74E-BE41-3992C4F2ACAE}" destId="{3568BA01-AA55-8E45-82B7-95CDD0E0E10C}" srcOrd="0" destOrd="0" parTransId="{A6703B96-586C-0544-BCA7-A238EBC9F660}" sibTransId="{A0770DA4-7ADE-CA4B-98DF-411AE87538E2}"/>
    <dgm:cxn modelId="{C00CF3CB-6BF0-F346-8CB5-54A060E83285}" type="presOf" srcId="{5722F54D-0B69-8D44-BD50-9C9FD2D9B3D0}" destId="{4EC4882E-9EAF-3C45-B185-9C016BE70A00}" srcOrd="0" destOrd="2" presId="urn:microsoft.com/office/officeart/2005/8/layout/StepDownProcess"/>
    <dgm:cxn modelId="{6E701ECF-DB11-3142-81FE-7C5B1C3089AC}" type="presOf" srcId="{44CF520E-E6BB-C141-9A52-41C7236FFF50}" destId="{2D67B18A-8679-2742-961F-C19C24BB9DE8}" srcOrd="0" destOrd="0" presId="urn:microsoft.com/office/officeart/2005/8/layout/StepDownProcess"/>
    <dgm:cxn modelId="{512A4ADB-4412-294C-BCF6-0152BC4EF1D0}" type="presOf" srcId="{3568BA01-AA55-8E45-82B7-95CDD0E0E10C}" destId="{859FF823-08F5-0444-BAD7-3430C783DFF5}" srcOrd="0" destOrd="0" presId="urn:microsoft.com/office/officeart/2005/8/layout/StepDownProcess"/>
    <dgm:cxn modelId="{88A49AF9-05A7-594F-B261-F5D82307C668}" srcId="{44D2C88E-E03B-EE4C-AC28-43A49DE229A1}" destId="{5B44772C-C46B-3D46-9CB0-FC7090D2CEC7}" srcOrd="2" destOrd="0" parTransId="{D62B7041-10D7-E543-B78C-033B4B4B6372}" sibTransId="{772807DE-7A7C-9F41-9BED-051A369FA20F}"/>
    <dgm:cxn modelId="{B7B9A067-FF45-4144-817B-4D004C3AECFE}" type="presParOf" srcId="{62ECFCB4-BFC0-8F45-A154-974267760A49}" destId="{2161D85B-2AF0-2A40-8504-FAAE57B8E5AF}" srcOrd="0" destOrd="0" presId="urn:microsoft.com/office/officeart/2005/8/layout/StepDownProcess"/>
    <dgm:cxn modelId="{2BBD6631-F2D8-114B-9C71-2F99BDECC293}" type="presParOf" srcId="{2161D85B-2AF0-2A40-8504-FAAE57B8E5AF}" destId="{49CDE178-C857-ED4F-A603-AC9544EE95B8}" srcOrd="0" destOrd="0" presId="urn:microsoft.com/office/officeart/2005/8/layout/StepDownProcess"/>
    <dgm:cxn modelId="{1BFAD6E6-49BB-004A-837F-321DC846C487}" type="presParOf" srcId="{2161D85B-2AF0-2A40-8504-FAAE57B8E5AF}" destId="{87B2A40A-2A97-B143-821A-00B9AD89B313}" srcOrd="1" destOrd="0" presId="urn:microsoft.com/office/officeart/2005/8/layout/StepDownProcess"/>
    <dgm:cxn modelId="{F49B084B-1B5A-E245-8520-9FCD4F19A9A0}" type="presParOf" srcId="{2161D85B-2AF0-2A40-8504-FAAE57B8E5AF}" destId="{08AFB678-762B-D84B-8CD7-676482B158B0}" srcOrd="2" destOrd="0" presId="urn:microsoft.com/office/officeart/2005/8/layout/StepDownProcess"/>
    <dgm:cxn modelId="{94F8A0AD-798C-3540-BC56-1D94E1513C57}" type="presParOf" srcId="{62ECFCB4-BFC0-8F45-A154-974267760A49}" destId="{7AE84F7F-D350-1841-8473-36EA154CB848}" srcOrd="1" destOrd="0" presId="urn:microsoft.com/office/officeart/2005/8/layout/StepDownProcess"/>
    <dgm:cxn modelId="{98A4039E-7CA3-494B-8157-7A8F1B746AE8}" type="presParOf" srcId="{62ECFCB4-BFC0-8F45-A154-974267760A49}" destId="{235705C4-8131-C74A-98EB-38BC480512A0}" srcOrd="2" destOrd="0" presId="urn:microsoft.com/office/officeart/2005/8/layout/StepDownProcess"/>
    <dgm:cxn modelId="{07D89B1D-0213-7B4D-BC54-CE246D64AA3C}" type="presParOf" srcId="{235705C4-8131-C74A-98EB-38BC480512A0}" destId="{07C98E4A-32CE-494F-8C93-10092315016A}" srcOrd="0" destOrd="0" presId="urn:microsoft.com/office/officeart/2005/8/layout/StepDownProcess"/>
    <dgm:cxn modelId="{0C05CDBF-2F0E-FC4A-AFFF-6B8AC2C8203A}" type="presParOf" srcId="{235705C4-8131-C74A-98EB-38BC480512A0}" destId="{03F08E47-4E28-C84F-BE6E-0E074A1232CB}" srcOrd="1" destOrd="0" presId="urn:microsoft.com/office/officeart/2005/8/layout/StepDownProcess"/>
    <dgm:cxn modelId="{765CAB3D-49F8-1941-A92C-89BE5C58D5A3}" type="presParOf" srcId="{235705C4-8131-C74A-98EB-38BC480512A0}" destId="{859FF823-08F5-0444-BAD7-3430C783DFF5}" srcOrd="2" destOrd="0" presId="urn:microsoft.com/office/officeart/2005/8/layout/StepDownProcess"/>
    <dgm:cxn modelId="{6CD27E14-87C7-3F48-9E42-E8BC17A8E0C7}" type="presParOf" srcId="{62ECFCB4-BFC0-8F45-A154-974267760A49}" destId="{F1BD2237-0786-334A-9648-CA62BD1A78CD}" srcOrd="3" destOrd="0" presId="urn:microsoft.com/office/officeart/2005/8/layout/StepDownProcess"/>
    <dgm:cxn modelId="{BB8EDD83-47F6-BB45-8337-EC5FE094F6C1}" type="presParOf" srcId="{62ECFCB4-BFC0-8F45-A154-974267760A49}" destId="{47AFB276-9039-EE49-BBE0-2D62E8413AA0}" srcOrd="4" destOrd="0" presId="urn:microsoft.com/office/officeart/2005/8/layout/StepDownProcess"/>
    <dgm:cxn modelId="{2C0407FD-69AE-114C-9D78-79E1F0A4B074}" type="presParOf" srcId="{47AFB276-9039-EE49-BBE0-2D62E8413AA0}" destId="{D5E61682-8BE2-DE4B-B629-F90CBAED6D05}" srcOrd="0" destOrd="0" presId="urn:microsoft.com/office/officeart/2005/8/layout/StepDownProcess"/>
    <dgm:cxn modelId="{1ACD2903-83E9-0441-8CE1-287B259285DE}" type="presParOf" srcId="{47AFB276-9039-EE49-BBE0-2D62E8413AA0}" destId="{CBBB4174-E9DB-004D-9B3A-8B332F6E6BF6}" srcOrd="1" destOrd="0" presId="urn:microsoft.com/office/officeart/2005/8/layout/StepDownProcess"/>
    <dgm:cxn modelId="{2267FDFA-5D03-FE47-BA59-C8C308CFC13B}" type="presParOf" srcId="{47AFB276-9039-EE49-BBE0-2D62E8413AA0}" destId="{4EC4882E-9EAF-3C45-B185-9C016BE70A00}" srcOrd="2" destOrd="0" presId="urn:microsoft.com/office/officeart/2005/8/layout/StepDownProcess"/>
    <dgm:cxn modelId="{656AC04B-9739-7E46-BD8B-AB1B1D8182F0}" type="presParOf" srcId="{62ECFCB4-BFC0-8F45-A154-974267760A49}" destId="{9EB3F550-0D20-6F4F-8A51-72A504F05B2F}" srcOrd="5" destOrd="0" presId="urn:microsoft.com/office/officeart/2005/8/layout/StepDownProcess"/>
    <dgm:cxn modelId="{2F66F0F8-982F-BE41-A1AD-0FF191A68929}" type="presParOf" srcId="{62ECFCB4-BFC0-8F45-A154-974267760A49}" destId="{1003087C-10F7-004E-8692-5B3A420189EA}" srcOrd="6" destOrd="0" presId="urn:microsoft.com/office/officeart/2005/8/layout/StepDownProcess"/>
    <dgm:cxn modelId="{08D0D808-4F4A-4446-8E61-675EFB5B1723}" type="presParOf" srcId="{1003087C-10F7-004E-8692-5B3A420189EA}" destId="{CC3EFE55-B648-EC49-ABA6-3BEEEF2BCBA0}" srcOrd="0" destOrd="0" presId="urn:microsoft.com/office/officeart/2005/8/layout/StepDownProcess"/>
    <dgm:cxn modelId="{3B29C2EB-9CCE-5A45-B8D4-60498065C733}" type="presParOf" srcId="{1003087C-10F7-004E-8692-5B3A420189EA}" destId="{F4A34E12-082C-9047-8BEC-6655A4B69CE2}" srcOrd="1" destOrd="0" presId="urn:microsoft.com/office/officeart/2005/8/layout/StepDownProcess"/>
    <dgm:cxn modelId="{DAF3B8A4-6D70-6A46-AFD1-AD1F9204B764}" type="presParOf" srcId="{1003087C-10F7-004E-8692-5B3A420189EA}" destId="{27BDDF61-D7D0-1940-AE09-65CB7843610B}" srcOrd="2" destOrd="0" presId="urn:microsoft.com/office/officeart/2005/8/layout/StepDownProcess"/>
    <dgm:cxn modelId="{3B44BB8D-7756-6B41-84C5-6821C053B757}" type="presParOf" srcId="{62ECFCB4-BFC0-8F45-A154-974267760A49}" destId="{73A558D1-5A62-B948-9DF8-42FE0A1DF8F4}" srcOrd="7" destOrd="0" presId="urn:microsoft.com/office/officeart/2005/8/layout/StepDownProcess"/>
    <dgm:cxn modelId="{E13D533C-3315-CB47-859C-B537835195FB}" type="presParOf" srcId="{62ECFCB4-BFC0-8F45-A154-974267760A49}" destId="{C8023F4C-A5F7-784A-846E-B7C2657BF3F4}" srcOrd="8" destOrd="0" presId="urn:microsoft.com/office/officeart/2005/8/layout/StepDownProcess"/>
    <dgm:cxn modelId="{CD6328A5-96DA-8040-B4C1-9313CF284D9D}" type="presParOf" srcId="{C8023F4C-A5F7-784A-846E-B7C2657BF3F4}" destId="{FF9D8F2F-E228-C44A-90E2-4C450A1B1355}" srcOrd="0" destOrd="0" presId="urn:microsoft.com/office/officeart/2005/8/layout/StepDownProcess"/>
    <dgm:cxn modelId="{7EACF846-B422-084B-86DD-5FC437C887F2}" type="presParOf" srcId="{C8023F4C-A5F7-784A-846E-B7C2657BF3F4}" destId="{D98DBA3F-3E07-9544-BD27-B0F3F27E63EF}" srcOrd="1" destOrd="0" presId="urn:microsoft.com/office/officeart/2005/8/layout/StepDownProcess"/>
    <dgm:cxn modelId="{20A448EC-2C6D-BC4B-82E7-5E546A74FA14}" type="presParOf" srcId="{C8023F4C-A5F7-784A-846E-B7C2657BF3F4}" destId="{F46AB23B-6975-7348-A729-89F8D510489B}" srcOrd="2" destOrd="0" presId="urn:microsoft.com/office/officeart/2005/8/layout/StepDownProcess"/>
    <dgm:cxn modelId="{609AF44B-0FC6-DD40-8BA8-6977D050EAFF}" type="presParOf" srcId="{62ECFCB4-BFC0-8F45-A154-974267760A49}" destId="{8F6D9125-5BA4-1745-AA33-F3F7A9C09EFB}" srcOrd="9" destOrd="0" presId="urn:microsoft.com/office/officeart/2005/8/layout/StepDownProcess"/>
    <dgm:cxn modelId="{0E3A77CD-CDE4-CE48-8E74-12C9EC494CF4}" type="presParOf" srcId="{62ECFCB4-BFC0-8F45-A154-974267760A49}" destId="{27BAF253-E6D7-0F46-A5F4-4E3FCDFA7003}" srcOrd="10" destOrd="0" presId="urn:microsoft.com/office/officeart/2005/8/layout/StepDownProcess"/>
    <dgm:cxn modelId="{215E6A9B-C5DD-5D4B-8B19-2A3D975632B7}" type="presParOf" srcId="{27BAF253-E6D7-0F46-A5F4-4E3FCDFA7003}" destId="{1D78EA3C-80D2-FE48-A676-F332F532B7A2}" srcOrd="0" destOrd="0" presId="urn:microsoft.com/office/officeart/2005/8/layout/StepDownProcess"/>
    <dgm:cxn modelId="{BCCFF90A-E1D7-8247-8152-2411D974435D}" type="presParOf" srcId="{27BAF253-E6D7-0F46-A5F4-4E3FCDFA7003}" destId="{2D67B18A-8679-2742-961F-C19C24BB9D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25EC8-1EAD-B44D-8E54-63D0AA8381E7}">
      <dsp:nvSpPr>
        <dsp:cNvPr id="0" name=""/>
        <dsp:cNvSpPr/>
      </dsp:nvSpPr>
      <dsp:spPr>
        <a:xfrm>
          <a:off x="2685937" y="4686966"/>
          <a:ext cx="804073" cy="450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553"/>
              </a:lnTo>
              <a:lnTo>
                <a:pt x="804073" y="4505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7561D-B843-1944-BE97-4A0297056FCE}">
      <dsp:nvSpPr>
        <dsp:cNvPr id="0" name=""/>
        <dsp:cNvSpPr/>
      </dsp:nvSpPr>
      <dsp:spPr>
        <a:xfrm>
          <a:off x="2685937" y="4686966"/>
          <a:ext cx="804073" cy="1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65"/>
              </a:lnTo>
              <a:lnTo>
                <a:pt x="804073" y="160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5C274-0FE6-8843-9523-1D731D478EDA}">
      <dsp:nvSpPr>
        <dsp:cNvPr id="0" name=""/>
        <dsp:cNvSpPr/>
      </dsp:nvSpPr>
      <dsp:spPr>
        <a:xfrm>
          <a:off x="2035767" y="4259628"/>
          <a:ext cx="856926" cy="168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0"/>
              </a:lnTo>
              <a:lnTo>
                <a:pt x="856926" y="153170"/>
              </a:lnTo>
              <a:lnTo>
                <a:pt x="856926" y="168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DC37-4672-5E4E-9F57-FD66F8832898}">
      <dsp:nvSpPr>
        <dsp:cNvPr id="0" name=""/>
        <dsp:cNvSpPr/>
      </dsp:nvSpPr>
      <dsp:spPr>
        <a:xfrm>
          <a:off x="1754945" y="4686966"/>
          <a:ext cx="105308" cy="450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553"/>
              </a:lnTo>
              <a:lnTo>
                <a:pt x="105308" y="4505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E32C6-6467-554C-92B2-ACCEBEA88333}">
      <dsp:nvSpPr>
        <dsp:cNvPr id="0" name=""/>
        <dsp:cNvSpPr/>
      </dsp:nvSpPr>
      <dsp:spPr>
        <a:xfrm>
          <a:off x="1754945" y="4686966"/>
          <a:ext cx="105308" cy="1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65"/>
              </a:lnTo>
              <a:lnTo>
                <a:pt x="105308" y="160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82BAA-1A04-C549-A6E0-5CBFBAB8CE24}">
      <dsp:nvSpPr>
        <dsp:cNvPr id="0" name=""/>
        <dsp:cNvSpPr/>
      </dsp:nvSpPr>
      <dsp:spPr>
        <a:xfrm>
          <a:off x="1990047" y="4259628"/>
          <a:ext cx="91440" cy="168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3E518-5DB3-514B-8548-4E2218F6E5FA}">
      <dsp:nvSpPr>
        <dsp:cNvPr id="0" name=""/>
        <dsp:cNvSpPr/>
      </dsp:nvSpPr>
      <dsp:spPr>
        <a:xfrm>
          <a:off x="1237751" y="4259628"/>
          <a:ext cx="798015" cy="168892"/>
        </a:xfrm>
        <a:custGeom>
          <a:avLst/>
          <a:gdLst/>
          <a:ahLst/>
          <a:cxnLst/>
          <a:rect l="0" t="0" r="0" b="0"/>
          <a:pathLst>
            <a:path>
              <a:moveTo>
                <a:pt x="798015" y="0"/>
              </a:moveTo>
              <a:lnTo>
                <a:pt x="798015" y="153170"/>
              </a:lnTo>
              <a:lnTo>
                <a:pt x="0" y="153170"/>
              </a:lnTo>
              <a:lnTo>
                <a:pt x="0" y="168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F95CB-C396-3141-80C7-5753E62694A0}">
      <dsp:nvSpPr>
        <dsp:cNvPr id="0" name=""/>
        <dsp:cNvSpPr/>
      </dsp:nvSpPr>
      <dsp:spPr>
        <a:xfrm>
          <a:off x="2294213" y="377387"/>
          <a:ext cx="1086504" cy="3703416"/>
        </a:xfrm>
        <a:custGeom>
          <a:avLst/>
          <a:gdLst/>
          <a:ahLst/>
          <a:cxnLst/>
          <a:rect l="0" t="0" r="0" b="0"/>
          <a:pathLst>
            <a:path>
              <a:moveTo>
                <a:pt x="1086504" y="0"/>
              </a:moveTo>
              <a:lnTo>
                <a:pt x="1086504" y="3703416"/>
              </a:lnTo>
              <a:lnTo>
                <a:pt x="0" y="37034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8FBD3-7CBB-B749-9AC7-0B2BE1B02A2D}">
      <dsp:nvSpPr>
        <dsp:cNvPr id="0" name=""/>
        <dsp:cNvSpPr/>
      </dsp:nvSpPr>
      <dsp:spPr>
        <a:xfrm>
          <a:off x="7010467" y="3422177"/>
          <a:ext cx="97329" cy="84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23"/>
              </a:lnTo>
              <a:lnTo>
                <a:pt x="97329" y="8465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63833-277A-F249-95C4-9A0F6F58F3A5}">
      <dsp:nvSpPr>
        <dsp:cNvPr id="0" name=""/>
        <dsp:cNvSpPr/>
      </dsp:nvSpPr>
      <dsp:spPr>
        <a:xfrm>
          <a:off x="7010467" y="3422177"/>
          <a:ext cx="97329" cy="55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34"/>
              </a:lnTo>
              <a:lnTo>
                <a:pt x="97329" y="5566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BBC04-3303-CA46-8E64-0D264B5F83C5}">
      <dsp:nvSpPr>
        <dsp:cNvPr id="0" name=""/>
        <dsp:cNvSpPr/>
      </dsp:nvSpPr>
      <dsp:spPr>
        <a:xfrm>
          <a:off x="7010467" y="3422177"/>
          <a:ext cx="97329" cy="26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46"/>
              </a:lnTo>
              <a:lnTo>
                <a:pt x="97329" y="2667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C2A7D-4941-714D-A2A0-E3F4B1C302E7}">
      <dsp:nvSpPr>
        <dsp:cNvPr id="0" name=""/>
        <dsp:cNvSpPr/>
      </dsp:nvSpPr>
      <dsp:spPr>
        <a:xfrm>
          <a:off x="5524074" y="2949025"/>
          <a:ext cx="1745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9660"/>
              </a:lnTo>
              <a:lnTo>
                <a:pt x="1745939" y="109660"/>
              </a:lnTo>
              <a:lnTo>
                <a:pt x="1745939" y="125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BBA6-521F-1149-96E9-5C8BAAA3638D}">
      <dsp:nvSpPr>
        <dsp:cNvPr id="0" name=""/>
        <dsp:cNvSpPr/>
      </dsp:nvSpPr>
      <dsp:spPr>
        <a:xfrm>
          <a:off x="6215696" y="3305077"/>
          <a:ext cx="113685" cy="747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327"/>
              </a:lnTo>
              <a:lnTo>
                <a:pt x="113685" y="7473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A0E8F-2A3E-7743-AE86-B8F6D2FE9F60}">
      <dsp:nvSpPr>
        <dsp:cNvPr id="0" name=""/>
        <dsp:cNvSpPr/>
      </dsp:nvSpPr>
      <dsp:spPr>
        <a:xfrm>
          <a:off x="6215696" y="3305077"/>
          <a:ext cx="113685" cy="33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069"/>
              </a:lnTo>
              <a:lnTo>
                <a:pt x="113685" y="3310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C8A5D-2DBD-7D40-8AC3-591A2782CB98}">
      <dsp:nvSpPr>
        <dsp:cNvPr id="0" name=""/>
        <dsp:cNvSpPr/>
      </dsp:nvSpPr>
      <dsp:spPr>
        <a:xfrm>
          <a:off x="5524074" y="2949025"/>
          <a:ext cx="9947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9660"/>
              </a:lnTo>
              <a:lnTo>
                <a:pt x="994783" y="109660"/>
              </a:lnTo>
              <a:lnTo>
                <a:pt x="994783" y="125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2358E-8D3C-934A-873A-8EC3F3CB4628}">
      <dsp:nvSpPr>
        <dsp:cNvPr id="0" name=""/>
        <dsp:cNvSpPr/>
      </dsp:nvSpPr>
      <dsp:spPr>
        <a:xfrm>
          <a:off x="5524074" y="2949025"/>
          <a:ext cx="27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9660"/>
              </a:lnTo>
              <a:lnTo>
                <a:pt x="274115" y="109660"/>
              </a:lnTo>
              <a:lnTo>
                <a:pt x="274115" y="125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4628E-FDF7-BF47-8824-1F82AC25BA5D}">
      <dsp:nvSpPr>
        <dsp:cNvPr id="0" name=""/>
        <dsp:cNvSpPr/>
      </dsp:nvSpPr>
      <dsp:spPr>
        <a:xfrm>
          <a:off x="5158067" y="2949025"/>
          <a:ext cx="366007" cy="91440"/>
        </a:xfrm>
        <a:custGeom>
          <a:avLst/>
          <a:gdLst/>
          <a:ahLst/>
          <a:cxnLst/>
          <a:rect l="0" t="0" r="0" b="0"/>
          <a:pathLst>
            <a:path>
              <a:moveTo>
                <a:pt x="366007" y="45720"/>
              </a:moveTo>
              <a:lnTo>
                <a:pt x="366007" y="109660"/>
              </a:lnTo>
              <a:lnTo>
                <a:pt x="0" y="109660"/>
              </a:lnTo>
              <a:lnTo>
                <a:pt x="0" y="125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6F126-D689-4F4A-B7A6-B06997819067}">
      <dsp:nvSpPr>
        <dsp:cNvPr id="0" name=""/>
        <dsp:cNvSpPr/>
      </dsp:nvSpPr>
      <dsp:spPr>
        <a:xfrm>
          <a:off x="4163145" y="3343651"/>
          <a:ext cx="110845" cy="556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33"/>
              </a:lnTo>
              <a:lnTo>
                <a:pt x="110845" y="5566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53258-63A7-FD4D-8D17-336C24948489}">
      <dsp:nvSpPr>
        <dsp:cNvPr id="0" name=""/>
        <dsp:cNvSpPr/>
      </dsp:nvSpPr>
      <dsp:spPr>
        <a:xfrm>
          <a:off x="4163145" y="3343651"/>
          <a:ext cx="110845" cy="266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45"/>
              </a:lnTo>
              <a:lnTo>
                <a:pt x="110845" y="2667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38246-244C-B340-A917-DB1B280E0D88}">
      <dsp:nvSpPr>
        <dsp:cNvPr id="0" name=""/>
        <dsp:cNvSpPr/>
      </dsp:nvSpPr>
      <dsp:spPr>
        <a:xfrm>
          <a:off x="4458732" y="2949025"/>
          <a:ext cx="10653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65342" y="45720"/>
              </a:moveTo>
              <a:lnTo>
                <a:pt x="1065342" y="109660"/>
              </a:lnTo>
              <a:lnTo>
                <a:pt x="0" y="109660"/>
              </a:lnTo>
              <a:lnTo>
                <a:pt x="0" y="125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5C5DB-FF4A-9A4D-9C9E-2866A64C25AE}">
      <dsp:nvSpPr>
        <dsp:cNvPr id="0" name=""/>
        <dsp:cNvSpPr/>
      </dsp:nvSpPr>
      <dsp:spPr>
        <a:xfrm>
          <a:off x="3755754" y="2949025"/>
          <a:ext cx="1768320" cy="91440"/>
        </a:xfrm>
        <a:custGeom>
          <a:avLst/>
          <a:gdLst/>
          <a:ahLst/>
          <a:cxnLst/>
          <a:rect l="0" t="0" r="0" b="0"/>
          <a:pathLst>
            <a:path>
              <a:moveTo>
                <a:pt x="1768320" y="45720"/>
              </a:moveTo>
              <a:lnTo>
                <a:pt x="1768320" y="109660"/>
              </a:lnTo>
              <a:lnTo>
                <a:pt x="0" y="109660"/>
              </a:lnTo>
              <a:lnTo>
                <a:pt x="0" y="125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C8C55-BBD2-6540-B3EA-ED311B117FE7}">
      <dsp:nvSpPr>
        <dsp:cNvPr id="0" name=""/>
        <dsp:cNvSpPr/>
      </dsp:nvSpPr>
      <dsp:spPr>
        <a:xfrm>
          <a:off x="3380717" y="377387"/>
          <a:ext cx="1829763" cy="2457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7327"/>
              </a:lnTo>
              <a:lnTo>
                <a:pt x="1829763" y="2457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D6C29-EF21-B040-9793-B57877C27B7F}">
      <dsp:nvSpPr>
        <dsp:cNvPr id="0" name=""/>
        <dsp:cNvSpPr/>
      </dsp:nvSpPr>
      <dsp:spPr>
        <a:xfrm>
          <a:off x="991430" y="2585235"/>
          <a:ext cx="413114" cy="14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79"/>
              </a:lnTo>
              <a:lnTo>
                <a:pt x="413114" y="127979"/>
              </a:lnTo>
              <a:lnTo>
                <a:pt x="413114" y="1437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2D50E-7C91-7143-97B6-9AB3D8CFB837}">
      <dsp:nvSpPr>
        <dsp:cNvPr id="0" name=""/>
        <dsp:cNvSpPr/>
      </dsp:nvSpPr>
      <dsp:spPr>
        <a:xfrm>
          <a:off x="541754" y="3378553"/>
          <a:ext cx="91440" cy="559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200"/>
              </a:lnTo>
              <a:lnTo>
                <a:pt x="123253" y="5592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92587-4352-2248-AAAD-26C11ABCBE0E}">
      <dsp:nvSpPr>
        <dsp:cNvPr id="0" name=""/>
        <dsp:cNvSpPr/>
      </dsp:nvSpPr>
      <dsp:spPr>
        <a:xfrm>
          <a:off x="541754" y="3378553"/>
          <a:ext cx="91440" cy="207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669"/>
              </a:lnTo>
              <a:lnTo>
                <a:pt x="123253" y="2076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A542A-5013-7241-A76A-CF02D1E837A2}">
      <dsp:nvSpPr>
        <dsp:cNvPr id="0" name=""/>
        <dsp:cNvSpPr/>
      </dsp:nvSpPr>
      <dsp:spPr>
        <a:xfrm>
          <a:off x="431613" y="2972939"/>
          <a:ext cx="362617" cy="14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46"/>
              </a:lnTo>
              <a:lnTo>
                <a:pt x="362617" y="131446"/>
              </a:lnTo>
              <a:lnTo>
                <a:pt x="362617" y="1471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17214-D052-B440-B656-B3210B12DCDD}">
      <dsp:nvSpPr>
        <dsp:cNvPr id="0" name=""/>
        <dsp:cNvSpPr/>
      </dsp:nvSpPr>
      <dsp:spPr>
        <a:xfrm>
          <a:off x="258446" y="2972939"/>
          <a:ext cx="173167" cy="147167"/>
        </a:xfrm>
        <a:custGeom>
          <a:avLst/>
          <a:gdLst/>
          <a:ahLst/>
          <a:cxnLst/>
          <a:rect l="0" t="0" r="0" b="0"/>
          <a:pathLst>
            <a:path>
              <a:moveTo>
                <a:pt x="173167" y="0"/>
              </a:moveTo>
              <a:lnTo>
                <a:pt x="173167" y="131446"/>
              </a:lnTo>
              <a:lnTo>
                <a:pt x="0" y="131446"/>
              </a:lnTo>
              <a:lnTo>
                <a:pt x="0" y="1471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5919D-BEC6-DA45-842D-9447FDE1AC2A}">
      <dsp:nvSpPr>
        <dsp:cNvPr id="0" name=""/>
        <dsp:cNvSpPr/>
      </dsp:nvSpPr>
      <dsp:spPr>
        <a:xfrm>
          <a:off x="258446" y="2972939"/>
          <a:ext cx="173167" cy="147167"/>
        </a:xfrm>
        <a:custGeom>
          <a:avLst/>
          <a:gdLst/>
          <a:ahLst/>
          <a:cxnLst/>
          <a:rect l="0" t="0" r="0" b="0"/>
          <a:pathLst>
            <a:path>
              <a:moveTo>
                <a:pt x="173167" y="0"/>
              </a:moveTo>
              <a:lnTo>
                <a:pt x="173167" y="131446"/>
              </a:lnTo>
              <a:lnTo>
                <a:pt x="0" y="131446"/>
              </a:lnTo>
              <a:lnTo>
                <a:pt x="0" y="1471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BB4E3-E70E-004F-98EA-F15CE051CBB8}">
      <dsp:nvSpPr>
        <dsp:cNvPr id="0" name=""/>
        <dsp:cNvSpPr/>
      </dsp:nvSpPr>
      <dsp:spPr>
        <a:xfrm>
          <a:off x="431613" y="2585235"/>
          <a:ext cx="559816" cy="143700"/>
        </a:xfrm>
        <a:custGeom>
          <a:avLst/>
          <a:gdLst/>
          <a:ahLst/>
          <a:cxnLst/>
          <a:rect l="0" t="0" r="0" b="0"/>
          <a:pathLst>
            <a:path>
              <a:moveTo>
                <a:pt x="559816" y="0"/>
              </a:moveTo>
              <a:lnTo>
                <a:pt x="559816" y="127979"/>
              </a:lnTo>
              <a:lnTo>
                <a:pt x="0" y="127979"/>
              </a:lnTo>
              <a:lnTo>
                <a:pt x="0" y="1437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2DD6B-8E7F-6641-8C7B-BC4A1ADCF08A}">
      <dsp:nvSpPr>
        <dsp:cNvPr id="0" name=""/>
        <dsp:cNvSpPr/>
      </dsp:nvSpPr>
      <dsp:spPr>
        <a:xfrm>
          <a:off x="1249876" y="377387"/>
          <a:ext cx="2130841" cy="2078625"/>
        </a:xfrm>
        <a:custGeom>
          <a:avLst/>
          <a:gdLst/>
          <a:ahLst/>
          <a:cxnLst/>
          <a:rect l="0" t="0" r="0" b="0"/>
          <a:pathLst>
            <a:path>
              <a:moveTo>
                <a:pt x="2130841" y="0"/>
              </a:moveTo>
              <a:lnTo>
                <a:pt x="2130841" y="2078625"/>
              </a:lnTo>
              <a:lnTo>
                <a:pt x="0" y="20786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5A128-116B-064E-A5BA-894589A9DF41}">
      <dsp:nvSpPr>
        <dsp:cNvPr id="0" name=""/>
        <dsp:cNvSpPr/>
      </dsp:nvSpPr>
      <dsp:spPr>
        <a:xfrm>
          <a:off x="4679209" y="958162"/>
          <a:ext cx="1217787" cy="1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1"/>
              </a:lnTo>
              <a:lnTo>
                <a:pt x="1217787" y="150731"/>
              </a:lnTo>
              <a:lnTo>
                <a:pt x="1217787" y="166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03514-C466-CC48-92CA-3976DA8F42CD}">
      <dsp:nvSpPr>
        <dsp:cNvPr id="0" name=""/>
        <dsp:cNvSpPr/>
      </dsp:nvSpPr>
      <dsp:spPr>
        <a:xfrm>
          <a:off x="4679209" y="958162"/>
          <a:ext cx="502724" cy="166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3"/>
              </a:lnTo>
              <a:lnTo>
                <a:pt x="502724" y="150733"/>
              </a:lnTo>
              <a:lnTo>
                <a:pt x="502724" y="1664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72C3E-9B22-D147-ACA2-F278F906A0EB}">
      <dsp:nvSpPr>
        <dsp:cNvPr id="0" name=""/>
        <dsp:cNvSpPr/>
      </dsp:nvSpPr>
      <dsp:spPr>
        <a:xfrm>
          <a:off x="4130877" y="1383063"/>
          <a:ext cx="145040" cy="1030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330"/>
              </a:lnTo>
              <a:lnTo>
                <a:pt x="145040" y="1030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683F8-1B65-8A41-8C9D-D384B1DEF302}">
      <dsp:nvSpPr>
        <dsp:cNvPr id="0" name=""/>
        <dsp:cNvSpPr/>
      </dsp:nvSpPr>
      <dsp:spPr>
        <a:xfrm>
          <a:off x="4130877" y="1383063"/>
          <a:ext cx="145040" cy="74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442"/>
              </a:lnTo>
              <a:lnTo>
                <a:pt x="145040" y="740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81133-A157-1E49-A671-AB19091199D2}">
      <dsp:nvSpPr>
        <dsp:cNvPr id="0" name=""/>
        <dsp:cNvSpPr/>
      </dsp:nvSpPr>
      <dsp:spPr>
        <a:xfrm>
          <a:off x="4130877" y="1383063"/>
          <a:ext cx="145040" cy="450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553"/>
              </a:lnTo>
              <a:lnTo>
                <a:pt x="145040" y="4505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DBB06-9E8F-9647-B029-D11AFF123B66}">
      <dsp:nvSpPr>
        <dsp:cNvPr id="0" name=""/>
        <dsp:cNvSpPr/>
      </dsp:nvSpPr>
      <dsp:spPr>
        <a:xfrm>
          <a:off x="4130877" y="1383063"/>
          <a:ext cx="145040" cy="1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65"/>
              </a:lnTo>
              <a:lnTo>
                <a:pt x="145040" y="160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8E6CB-15C3-0E4C-A9DA-E1E7A8DC479D}">
      <dsp:nvSpPr>
        <dsp:cNvPr id="0" name=""/>
        <dsp:cNvSpPr/>
      </dsp:nvSpPr>
      <dsp:spPr>
        <a:xfrm>
          <a:off x="4337634" y="958162"/>
          <a:ext cx="341574" cy="166454"/>
        </a:xfrm>
        <a:custGeom>
          <a:avLst/>
          <a:gdLst/>
          <a:ahLst/>
          <a:cxnLst/>
          <a:rect l="0" t="0" r="0" b="0"/>
          <a:pathLst>
            <a:path>
              <a:moveTo>
                <a:pt x="341574" y="0"/>
              </a:moveTo>
              <a:lnTo>
                <a:pt x="341574" y="150733"/>
              </a:lnTo>
              <a:lnTo>
                <a:pt x="0" y="150733"/>
              </a:lnTo>
              <a:lnTo>
                <a:pt x="0" y="1664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2255-2ED6-B541-8CA2-005827A4B262}">
      <dsp:nvSpPr>
        <dsp:cNvPr id="0" name=""/>
        <dsp:cNvSpPr/>
      </dsp:nvSpPr>
      <dsp:spPr>
        <a:xfrm>
          <a:off x="3731436" y="958162"/>
          <a:ext cx="947772" cy="166454"/>
        </a:xfrm>
        <a:custGeom>
          <a:avLst/>
          <a:gdLst/>
          <a:ahLst/>
          <a:cxnLst/>
          <a:rect l="0" t="0" r="0" b="0"/>
          <a:pathLst>
            <a:path>
              <a:moveTo>
                <a:pt x="947772" y="0"/>
              </a:moveTo>
              <a:lnTo>
                <a:pt x="947772" y="150733"/>
              </a:lnTo>
              <a:lnTo>
                <a:pt x="0" y="150733"/>
              </a:lnTo>
              <a:lnTo>
                <a:pt x="0" y="1664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F9CFA-A45F-084A-A05A-BE42F0241C58}">
      <dsp:nvSpPr>
        <dsp:cNvPr id="0" name=""/>
        <dsp:cNvSpPr/>
      </dsp:nvSpPr>
      <dsp:spPr>
        <a:xfrm>
          <a:off x="4633489" y="622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71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1544-AC93-D243-A1DC-0B87EB36B4EA}">
      <dsp:nvSpPr>
        <dsp:cNvPr id="0" name=""/>
        <dsp:cNvSpPr/>
      </dsp:nvSpPr>
      <dsp:spPr>
        <a:xfrm>
          <a:off x="3380717" y="377387"/>
          <a:ext cx="1040045" cy="161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3"/>
              </a:lnTo>
              <a:lnTo>
                <a:pt x="1040045" y="1616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2F747-8AB8-7E4C-9B5A-3C32CF14DA78}">
      <dsp:nvSpPr>
        <dsp:cNvPr id="0" name=""/>
        <dsp:cNvSpPr/>
      </dsp:nvSpPr>
      <dsp:spPr>
        <a:xfrm>
          <a:off x="1990060" y="977118"/>
          <a:ext cx="91440" cy="740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0442"/>
              </a:lnTo>
              <a:lnTo>
                <a:pt x="131007" y="740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5074-04E4-6449-AB67-BEFC57BB7879}">
      <dsp:nvSpPr>
        <dsp:cNvPr id="0" name=""/>
        <dsp:cNvSpPr/>
      </dsp:nvSpPr>
      <dsp:spPr>
        <a:xfrm>
          <a:off x="1990060" y="977118"/>
          <a:ext cx="91440" cy="450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553"/>
              </a:lnTo>
              <a:lnTo>
                <a:pt x="131007" y="4505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A7BF7-BC75-144B-98CB-1095E6EF2A19}">
      <dsp:nvSpPr>
        <dsp:cNvPr id="0" name=""/>
        <dsp:cNvSpPr/>
      </dsp:nvSpPr>
      <dsp:spPr>
        <a:xfrm>
          <a:off x="1990060" y="977118"/>
          <a:ext cx="91440" cy="160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65"/>
              </a:lnTo>
              <a:lnTo>
                <a:pt x="131007" y="160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5C2-170A-6B41-9E04-6ADA5D773173}">
      <dsp:nvSpPr>
        <dsp:cNvPr id="0" name=""/>
        <dsp:cNvSpPr/>
      </dsp:nvSpPr>
      <dsp:spPr>
        <a:xfrm>
          <a:off x="2547504" y="377387"/>
          <a:ext cx="833213" cy="457585"/>
        </a:xfrm>
        <a:custGeom>
          <a:avLst/>
          <a:gdLst/>
          <a:ahLst/>
          <a:cxnLst/>
          <a:rect l="0" t="0" r="0" b="0"/>
          <a:pathLst>
            <a:path>
              <a:moveTo>
                <a:pt x="833213" y="0"/>
              </a:moveTo>
              <a:lnTo>
                <a:pt x="833213" y="457585"/>
              </a:lnTo>
              <a:lnTo>
                <a:pt x="0" y="4575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13294-2010-014B-938D-D33EF2FFAF46}">
      <dsp:nvSpPr>
        <dsp:cNvPr id="0" name=""/>
        <dsp:cNvSpPr/>
      </dsp:nvSpPr>
      <dsp:spPr>
        <a:xfrm>
          <a:off x="2992060" y="0"/>
          <a:ext cx="777314" cy="3773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Survival Analysis Methods</a:t>
          </a:r>
        </a:p>
      </dsp:txBody>
      <dsp:txXfrm>
        <a:off x="2992060" y="0"/>
        <a:ext cx="777314" cy="377387"/>
      </dsp:txXfrm>
    </dsp:sp>
    <dsp:sp modelId="{7BD02D22-FCB2-A04F-9D40-F80111B2EEEC}">
      <dsp:nvSpPr>
        <dsp:cNvPr id="0" name=""/>
        <dsp:cNvSpPr/>
      </dsp:nvSpPr>
      <dsp:spPr>
        <a:xfrm>
          <a:off x="1978922" y="692827"/>
          <a:ext cx="568582" cy="2842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Non-Parametric</a:t>
          </a:r>
        </a:p>
      </dsp:txBody>
      <dsp:txXfrm>
        <a:off x="1978922" y="692827"/>
        <a:ext cx="568582" cy="284291"/>
      </dsp:txXfrm>
    </dsp:sp>
    <dsp:sp modelId="{A7CAAD05-FF89-B040-B5D5-EE9664D5B33F}">
      <dsp:nvSpPr>
        <dsp:cNvPr id="0" name=""/>
        <dsp:cNvSpPr/>
      </dsp:nvSpPr>
      <dsp:spPr>
        <a:xfrm>
          <a:off x="2121067" y="1008561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Kaplan-Meier</a:t>
          </a:r>
        </a:p>
      </dsp:txBody>
      <dsp:txXfrm>
        <a:off x="2121067" y="1008561"/>
        <a:ext cx="516892" cy="258446"/>
      </dsp:txXfrm>
    </dsp:sp>
    <dsp:sp modelId="{97586138-FFCA-B441-98C8-5ED03482B611}">
      <dsp:nvSpPr>
        <dsp:cNvPr id="0" name=""/>
        <dsp:cNvSpPr/>
      </dsp:nvSpPr>
      <dsp:spPr>
        <a:xfrm>
          <a:off x="2121067" y="1298449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Nelson-Aalen</a:t>
          </a:r>
        </a:p>
      </dsp:txBody>
      <dsp:txXfrm>
        <a:off x="2121067" y="1298449"/>
        <a:ext cx="516892" cy="258446"/>
      </dsp:txXfrm>
    </dsp:sp>
    <dsp:sp modelId="{12220AD0-9C2C-7B41-A7FF-D922D6AAC487}">
      <dsp:nvSpPr>
        <dsp:cNvPr id="0" name=""/>
        <dsp:cNvSpPr/>
      </dsp:nvSpPr>
      <dsp:spPr>
        <a:xfrm>
          <a:off x="2121067" y="1588338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Life Table</a:t>
          </a:r>
        </a:p>
      </dsp:txBody>
      <dsp:txXfrm>
        <a:off x="2121067" y="1588338"/>
        <a:ext cx="516892" cy="258446"/>
      </dsp:txXfrm>
    </dsp:sp>
    <dsp:sp modelId="{7241473E-5BB3-B744-88C1-340FFF95EB71}">
      <dsp:nvSpPr>
        <dsp:cNvPr id="0" name=""/>
        <dsp:cNvSpPr/>
      </dsp:nvSpPr>
      <dsp:spPr>
        <a:xfrm>
          <a:off x="4420763" y="409828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Semi-Parametric</a:t>
          </a:r>
        </a:p>
      </dsp:txBody>
      <dsp:txXfrm>
        <a:off x="4420763" y="409828"/>
        <a:ext cx="516892" cy="258446"/>
      </dsp:txXfrm>
    </dsp:sp>
    <dsp:sp modelId="{38E11907-4980-A746-A477-3183588C7D5F}">
      <dsp:nvSpPr>
        <dsp:cNvPr id="0" name=""/>
        <dsp:cNvSpPr/>
      </dsp:nvSpPr>
      <dsp:spPr>
        <a:xfrm>
          <a:off x="4420763" y="699716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Cox- Regression</a:t>
          </a:r>
        </a:p>
      </dsp:txBody>
      <dsp:txXfrm>
        <a:off x="4420763" y="699716"/>
        <a:ext cx="516892" cy="258446"/>
      </dsp:txXfrm>
    </dsp:sp>
    <dsp:sp modelId="{3D0446F8-3AE2-D64F-9CB5-C8C6EFD9E5C7}">
      <dsp:nvSpPr>
        <dsp:cNvPr id="0" name=""/>
        <dsp:cNvSpPr/>
      </dsp:nvSpPr>
      <dsp:spPr>
        <a:xfrm>
          <a:off x="3472990" y="112461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Basic Cox-PH</a:t>
          </a:r>
        </a:p>
      </dsp:txBody>
      <dsp:txXfrm>
        <a:off x="3472990" y="1124617"/>
        <a:ext cx="516892" cy="258446"/>
      </dsp:txXfrm>
    </dsp:sp>
    <dsp:sp modelId="{98C54BFC-24EB-BA42-BCD1-1B0591D045AC}">
      <dsp:nvSpPr>
        <dsp:cNvPr id="0" name=""/>
        <dsp:cNvSpPr/>
      </dsp:nvSpPr>
      <dsp:spPr>
        <a:xfrm>
          <a:off x="4079188" y="112461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Penalized Cox</a:t>
          </a:r>
        </a:p>
      </dsp:txBody>
      <dsp:txXfrm>
        <a:off x="4079188" y="1124617"/>
        <a:ext cx="516892" cy="258446"/>
      </dsp:txXfrm>
    </dsp:sp>
    <dsp:sp modelId="{1A859B05-50F5-E74A-BF31-4DD6C4B305E8}">
      <dsp:nvSpPr>
        <dsp:cNvPr id="0" name=""/>
        <dsp:cNvSpPr/>
      </dsp:nvSpPr>
      <dsp:spPr>
        <a:xfrm>
          <a:off x="4275918" y="1414506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Lasso-Cox</a:t>
          </a:r>
        </a:p>
      </dsp:txBody>
      <dsp:txXfrm>
        <a:off x="4275918" y="1414506"/>
        <a:ext cx="516892" cy="258446"/>
      </dsp:txXfrm>
    </dsp:sp>
    <dsp:sp modelId="{D3CDBF39-E14B-7B47-8DCF-75F59CE16D73}">
      <dsp:nvSpPr>
        <dsp:cNvPr id="0" name=""/>
        <dsp:cNvSpPr/>
      </dsp:nvSpPr>
      <dsp:spPr>
        <a:xfrm>
          <a:off x="4275918" y="1704394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Ridge-Cox</a:t>
          </a:r>
        </a:p>
      </dsp:txBody>
      <dsp:txXfrm>
        <a:off x="4275918" y="1704394"/>
        <a:ext cx="516892" cy="258446"/>
      </dsp:txXfrm>
    </dsp:sp>
    <dsp:sp modelId="{91DC3A63-63DB-D149-BE5E-2738B89318C4}">
      <dsp:nvSpPr>
        <dsp:cNvPr id="0" name=""/>
        <dsp:cNvSpPr/>
      </dsp:nvSpPr>
      <dsp:spPr>
        <a:xfrm>
          <a:off x="4275918" y="1994283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EN-Cox</a:t>
          </a:r>
        </a:p>
      </dsp:txBody>
      <dsp:txXfrm>
        <a:off x="4275918" y="1994283"/>
        <a:ext cx="516892" cy="258446"/>
      </dsp:txXfrm>
    </dsp:sp>
    <dsp:sp modelId="{B04EEB22-FD22-3046-A758-19E1938ADEDA}">
      <dsp:nvSpPr>
        <dsp:cNvPr id="0" name=""/>
        <dsp:cNvSpPr/>
      </dsp:nvSpPr>
      <dsp:spPr>
        <a:xfrm>
          <a:off x="4275918" y="2284171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OSCAR-Cox</a:t>
          </a:r>
        </a:p>
      </dsp:txBody>
      <dsp:txXfrm>
        <a:off x="4275918" y="2284171"/>
        <a:ext cx="516892" cy="258446"/>
      </dsp:txXfrm>
    </dsp:sp>
    <dsp:sp modelId="{12B21AA0-FFDE-6644-9920-32F3AB4F9794}">
      <dsp:nvSpPr>
        <dsp:cNvPr id="0" name=""/>
        <dsp:cNvSpPr/>
      </dsp:nvSpPr>
      <dsp:spPr>
        <a:xfrm>
          <a:off x="4843540" y="1124617"/>
          <a:ext cx="676785" cy="3334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Time Dependent Cox</a:t>
          </a:r>
        </a:p>
      </dsp:txBody>
      <dsp:txXfrm>
        <a:off x="4843540" y="1124617"/>
        <a:ext cx="676785" cy="333482"/>
      </dsp:txXfrm>
    </dsp:sp>
    <dsp:sp modelId="{7324B29E-EEE5-664A-85A0-54DD8F94958D}">
      <dsp:nvSpPr>
        <dsp:cNvPr id="0" name=""/>
        <dsp:cNvSpPr/>
      </dsp:nvSpPr>
      <dsp:spPr>
        <a:xfrm>
          <a:off x="5638551" y="1124616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Cox Boost</a:t>
          </a:r>
        </a:p>
      </dsp:txBody>
      <dsp:txXfrm>
        <a:off x="5638551" y="1124616"/>
        <a:ext cx="516892" cy="258446"/>
      </dsp:txXfrm>
    </dsp:sp>
    <dsp:sp modelId="{03A59E41-1CCF-304A-AD42-2FAA13742BF8}">
      <dsp:nvSpPr>
        <dsp:cNvPr id="0" name=""/>
        <dsp:cNvSpPr/>
      </dsp:nvSpPr>
      <dsp:spPr>
        <a:xfrm>
          <a:off x="732984" y="2326789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Parametric</a:t>
          </a:r>
        </a:p>
      </dsp:txBody>
      <dsp:txXfrm>
        <a:off x="732984" y="2326789"/>
        <a:ext cx="516892" cy="258446"/>
      </dsp:txXfrm>
    </dsp:sp>
    <dsp:sp modelId="{11060A41-CDA7-7C43-8963-549B5F788DF4}">
      <dsp:nvSpPr>
        <dsp:cNvPr id="0" name=""/>
        <dsp:cNvSpPr/>
      </dsp:nvSpPr>
      <dsp:spPr>
        <a:xfrm>
          <a:off x="0" y="2728936"/>
          <a:ext cx="863227" cy="2440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Linear Regression</a:t>
          </a:r>
        </a:p>
      </dsp:txBody>
      <dsp:txXfrm>
        <a:off x="0" y="2728936"/>
        <a:ext cx="863227" cy="244003"/>
      </dsp:txXfrm>
    </dsp:sp>
    <dsp:sp modelId="{83B141BF-EF82-2A4B-B850-3E0064F0F872}">
      <dsp:nvSpPr>
        <dsp:cNvPr id="0" name=""/>
        <dsp:cNvSpPr/>
      </dsp:nvSpPr>
      <dsp:spPr>
        <a:xfrm>
          <a:off x="0" y="312010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Tobit</a:t>
          </a:r>
        </a:p>
      </dsp:txBody>
      <dsp:txXfrm>
        <a:off x="0" y="3120107"/>
        <a:ext cx="516892" cy="258446"/>
      </dsp:txXfrm>
    </dsp:sp>
    <dsp:sp modelId="{AB476E2A-32C3-D041-819F-CFEC7EDF554D}">
      <dsp:nvSpPr>
        <dsp:cNvPr id="0" name=""/>
        <dsp:cNvSpPr/>
      </dsp:nvSpPr>
      <dsp:spPr>
        <a:xfrm>
          <a:off x="0" y="312010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Buckley James</a:t>
          </a:r>
        </a:p>
      </dsp:txBody>
      <dsp:txXfrm>
        <a:off x="0" y="3120107"/>
        <a:ext cx="516892" cy="258446"/>
      </dsp:txXfrm>
    </dsp:sp>
    <dsp:sp modelId="{6C82AFFB-2CD9-D64A-BDB5-A7C42E9546CB}">
      <dsp:nvSpPr>
        <dsp:cNvPr id="0" name=""/>
        <dsp:cNvSpPr/>
      </dsp:nvSpPr>
      <dsp:spPr>
        <a:xfrm>
          <a:off x="535784" y="312010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Penalized Regression</a:t>
          </a:r>
        </a:p>
      </dsp:txBody>
      <dsp:txXfrm>
        <a:off x="535784" y="3120107"/>
        <a:ext cx="516892" cy="258446"/>
      </dsp:txXfrm>
    </dsp:sp>
    <dsp:sp modelId="{236A86AE-4826-1F43-A008-770AA384EE75}">
      <dsp:nvSpPr>
        <dsp:cNvPr id="0" name=""/>
        <dsp:cNvSpPr/>
      </dsp:nvSpPr>
      <dsp:spPr>
        <a:xfrm>
          <a:off x="665007" y="3409996"/>
          <a:ext cx="713317" cy="3524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Weighted Regression</a:t>
          </a:r>
        </a:p>
      </dsp:txBody>
      <dsp:txXfrm>
        <a:off x="665007" y="3409996"/>
        <a:ext cx="713317" cy="352453"/>
      </dsp:txXfrm>
    </dsp:sp>
    <dsp:sp modelId="{F315CA5C-5ABF-6C43-B11C-8B6F755DE091}">
      <dsp:nvSpPr>
        <dsp:cNvPr id="0" name=""/>
        <dsp:cNvSpPr/>
      </dsp:nvSpPr>
      <dsp:spPr>
        <a:xfrm>
          <a:off x="665007" y="3793892"/>
          <a:ext cx="771178" cy="2877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Structured Regularization</a:t>
          </a:r>
        </a:p>
      </dsp:txBody>
      <dsp:txXfrm>
        <a:off x="665007" y="3793892"/>
        <a:ext cx="771178" cy="287723"/>
      </dsp:txXfrm>
    </dsp:sp>
    <dsp:sp modelId="{F96812E1-F29D-DC4C-AEB1-51F1C42356B3}">
      <dsp:nvSpPr>
        <dsp:cNvPr id="0" name=""/>
        <dsp:cNvSpPr/>
      </dsp:nvSpPr>
      <dsp:spPr>
        <a:xfrm>
          <a:off x="1084119" y="2728936"/>
          <a:ext cx="640851" cy="3983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Accelerated Failure Time </a:t>
          </a:r>
        </a:p>
      </dsp:txBody>
      <dsp:txXfrm>
        <a:off x="1084119" y="2728936"/>
        <a:ext cx="640851" cy="398301"/>
      </dsp:txXfrm>
    </dsp:sp>
    <dsp:sp modelId="{C25A51FC-B688-B043-ABF9-831BBE915FF9}">
      <dsp:nvSpPr>
        <dsp:cNvPr id="0" name=""/>
        <dsp:cNvSpPr/>
      </dsp:nvSpPr>
      <dsp:spPr>
        <a:xfrm>
          <a:off x="5210480" y="2674684"/>
          <a:ext cx="627187" cy="3200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Machine Learning</a:t>
          </a:r>
        </a:p>
      </dsp:txBody>
      <dsp:txXfrm>
        <a:off x="5210480" y="2674684"/>
        <a:ext cx="627187" cy="320061"/>
      </dsp:txXfrm>
    </dsp:sp>
    <dsp:sp modelId="{998C628B-4B4C-2845-BCF1-8C2601BDC52C}">
      <dsp:nvSpPr>
        <dsp:cNvPr id="0" name=""/>
        <dsp:cNvSpPr/>
      </dsp:nvSpPr>
      <dsp:spPr>
        <a:xfrm>
          <a:off x="3453703" y="3074407"/>
          <a:ext cx="604102" cy="2499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Survival Trees</a:t>
          </a:r>
        </a:p>
      </dsp:txBody>
      <dsp:txXfrm>
        <a:off x="3453703" y="3074407"/>
        <a:ext cx="604102" cy="249955"/>
      </dsp:txXfrm>
    </dsp:sp>
    <dsp:sp modelId="{FD4F3ADC-6CC8-7346-934D-CEFB776B2120}">
      <dsp:nvSpPr>
        <dsp:cNvPr id="0" name=""/>
        <dsp:cNvSpPr/>
      </dsp:nvSpPr>
      <dsp:spPr>
        <a:xfrm>
          <a:off x="4089248" y="3074407"/>
          <a:ext cx="738968" cy="2692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Bayesian Methods</a:t>
          </a:r>
        </a:p>
      </dsp:txBody>
      <dsp:txXfrm>
        <a:off x="4089248" y="3074407"/>
        <a:ext cx="738968" cy="269243"/>
      </dsp:txXfrm>
    </dsp:sp>
    <dsp:sp modelId="{F51D6948-0CB5-CF43-B3AE-AC1847A6E8E6}">
      <dsp:nvSpPr>
        <dsp:cNvPr id="0" name=""/>
        <dsp:cNvSpPr/>
      </dsp:nvSpPr>
      <dsp:spPr>
        <a:xfrm>
          <a:off x="4273990" y="3481173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Naive Bayes</a:t>
          </a:r>
        </a:p>
      </dsp:txBody>
      <dsp:txXfrm>
        <a:off x="4273990" y="3481173"/>
        <a:ext cx="516892" cy="258446"/>
      </dsp:txXfrm>
    </dsp:sp>
    <dsp:sp modelId="{E12BECDB-8B83-C34B-80DD-2E4F43F66DBA}">
      <dsp:nvSpPr>
        <dsp:cNvPr id="0" name=""/>
        <dsp:cNvSpPr/>
      </dsp:nvSpPr>
      <dsp:spPr>
        <a:xfrm>
          <a:off x="4273990" y="3771061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Bayesian Networks</a:t>
          </a:r>
        </a:p>
      </dsp:txBody>
      <dsp:txXfrm>
        <a:off x="4273990" y="3771061"/>
        <a:ext cx="516892" cy="258446"/>
      </dsp:txXfrm>
    </dsp:sp>
    <dsp:sp modelId="{5D81D83B-5FF5-1F4A-8D64-8C0C2ABAC08F}">
      <dsp:nvSpPr>
        <dsp:cNvPr id="0" name=""/>
        <dsp:cNvSpPr/>
      </dsp:nvSpPr>
      <dsp:spPr>
        <a:xfrm>
          <a:off x="4859659" y="3074407"/>
          <a:ext cx="596815" cy="4042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Neural Networks</a:t>
          </a:r>
        </a:p>
      </dsp:txBody>
      <dsp:txXfrm>
        <a:off x="4859659" y="3074407"/>
        <a:ext cx="596815" cy="404255"/>
      </dsp:txXfrm>
    </dsp:sp>
    <dsp:sp modelId="{DD78DA9F-FF15-A247-821A-AF3044D547ED}">
      <dsp:nvSpPr>
        <dsp:cNvPr id="0" name=""/>
        <dsp:cNvSpPr/>
      </dsp:nvSpPr>
      <dsp:spPr>
        <a:xfrm>
          <a:off x="5487917" y="3074407"/>
          <a:ext cx="620545" cy="338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Support Vector Machine</a:t>
          </a:r>
        </a:p>
      </dsp:txBody>
      <dsp:txXfrm>
        <a:off x="5487917" y="3074407"/>
        <a:ext cx="620545" cy="338123"/>
      </dsp:txXfrm>
    </dsp:sp>
    <dsp:sp modelId="{315AB622-EF76-DA4E-8F58-1A8EB629E024}">
      <dsp:nvSpPr>
        <dsp:cNvPr id="0" name=""/>
        <dsp:cNvSpPr/>
      </dsp:nvSpPr>
      <dsp:spPr>
        <a:xfrm>
          <a:off x="6139905" y="3074407"/>
          <a:ext cx="757905" cy="23066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Ensemble</a:t>
          </a:r>
        </a:p>
      </dsp:txBody>
      <dsp:txXfrm>
        <a:off x="6139905" y="3074407"/>
        <a:ext cx="757905" cy="230669"/>
      </dsp:txXfrm>
    </dsp:sp>
    <dsp:sp modelId="{8862966B-755F-DE4A-B038-BAEBE7566DEE}">
      <dsp:nvSpPr>
        <dsp:cNvPr id="0" name=""/>
        <dsp:cNvSpPr/>
      </dsp:nvSpPr>
      <dsp:spPr>
        <a:xfrm>
          <a:off x="6329382" y="3452244"/>
          <a:ext cx="584756" cy="3678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Random Survival Forests</a:t>
          </a:r>
        </a:p>
      </dsp:txBody>
      <dsp:txXfrm>
        <a:off x="6329382" y="3452244"/>
        <a:ext cx="584756" cy="367804"/>
      </dsp:txXfrm>
    </dsp:sp>
    <dsp:sp modelId="{78106982-095A-7D4F-9E88-ADD68CB66E8F}">
      <dsp:nvSpPr>
        <dsp:cNvPr id="0" name=""/>
        <dsp:cNvSpPr/>
      </dsp:nvSpPr>
      <dsp:spPr>
        <a:xfrm>
          <a:off x="6329382" y="3851490"/>
          <a:ext cx="544345" cy="4018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Bagging Survival Tress</a:t>
          </a:r>
        </a:p>
      </dsp:txBody>
      <dsp:txXfrm>
        <a:off x="6329382" y="3851490"/>
        <a:ext cx="544345" cy="401828"/>
      </dsp:txXfrm>
    </dsp:sp>
    <dsp:sp modelId="{FC40314D-BA32-0447-AA26-F6712E2FEEE2}">
      <dsp:nvSpPr>
        <dsp:cNvPr id="0" name=""/>
        <dsp:cNvSpPr/>
      </dsp:nvSpPr>
      <dsp:spPr>
        <a:xfrm>
          <a:off x="6945581" y="3074407"/>
          <a:ext cx="648864" cy="34776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Advanced Machine Learning</a:t>
          </a:r>
        </a:p>
      </dsp:txBody>
      <dsp:txXfrm>
        <a:off x="6945581" y="3074407"/>
        <a:ext cx="648864" cy="347769"/>
      </dsp:txXfrm>
    </dsp:sp>
    <dsp:sp modelId="{350DC2AA-E4F1-CC43-AE03-0ACDBD512EFE}">
      <dsp:nvSpPr>
        <dsp:cNvPr id="0" name=""/>
        <dsp:cNvSpPr/>
      </dsp:nvSpPr>
      <dsp:spPr>
        <a:xfrm>
          <a:off x="7107797" y="3559700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Active Learning</a:t>
          </a:r>
        </a:p>
      </dsp:txBody>
      <dsp:txXfrm>
        <a:off x="7107797" y="3559700"/>
        <a:ext cx="516892" cy="258446"/>
      </dsp:txXfrm>
    </dsp:sp>
    <dsp:sp modelId="{F5913F07-BD8C-D14E-8494-A54F9AF8D1F0}">
      <dsp:nvSpPr>
        <dsp:cNvPr id="0" name=""/>
        <dsp:cNvSpPr/>
      </dsp:nvSpPr>
      <dsp:spPr>
        <a:xfrm>
          <a:off x="7107797" y="3849588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Transfer Learning</a:t>
          </a:r>
        </a:p>
      </dsp:txBody>
      <dsp:txXfrm>
        <a:off x="7107797" y="3849588"/>
        <a:ext cx="516892" cy="258446"/>
      </dsp:txXfrm>
    </dsp:sp>
    <dsp:sp modelId="{CA738CCF-A0C9-5C4F-95FC-3D90D0D02C84}">
      <dsp:nvSpPr>
        <dsp:cNvPr id="0" name=""/>
        <dsp:cNvSpPr/>
      </dsp:nvSpPr>
      <dsp:spPr>
        <a:xfrm>
          <a:off x="7107797" y="413947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Multi Task Learning</a:t>
          </a:r>
        </a:p>
      </dsp:txBody>
      <dsp:txXfrm>
        <a:off x="7107797" y="4139477"/>
        <a:ext cx="516892" cy="258446"/>
      </dsp:txXfrm>
    </dsp:sp>
    <dsp:sp modelId="{D0157925-D828-2245-8A21-04832ED3D3C9}">
      <dsp:nvSpPr>
        <dsp:cNvPr id="0" name=""/>
        <dsp:cNvSpPr/>
      </dsp:nvSpPr>
      <dsp:spPr>
        <a:xfrm>
          <a:off x="1777321" y="3901979"/>
          <a:ext cx="516892" cy="3576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Other Topics</a:t>
          </a:r>
        </a:p>
      </dsp:txBody>
      <dsp:txXfrm>
        <a:off x="1777321" y="3901979"/>
        <a:ext cx="516892" cy="357649"/>
      </dsp:txXfrm>
    </dsp:sp>
    <dsp:sp modelId="{71D662BF-6265-B249-9B10-6F37906D97CB}">
      <dsp:nvSpPr>
        <dsp:cNvPr id="0" name=""/>
        <dsp:cNvSpPr/>
      </dsp:nvSpPr>
      <dsp:spPr>
        <a:xfrm>
          <a:off x="979305" y="4428520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Early Prediction</a:t>
          </a:r>
        </a:p>
      </dsp:txBody>
      <dsp:txXfrm>
        <a:off x="979305" y="4428520"/>
        <a:ext cx="516892" cy="258446"/>
      </dsp:txXfrm>
    </dsp:sp>
    <dsp:sp modelId="{29273654-27F6-0643-A370-7E7D530258DC}">
      <dsp:nvSpPr>
        <dsp:cNvPr id="0" name=""/>
        <dsp:cNvSpPr/>
      </dsp:nvSpPr>
      <dsp:spPr>
        <a:xfrm>
          <a:off x="1684739" y="4428520"/>
          <a:ext cx="702055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Data Transformation</a:t>
          </a:r>
        </a:p>
      </dsp:txBody>
      <dsp:txXfrm>
        <a:off x="1684739" y="4428520"/>
        <a:ext cx="702055" cy="258446"/>
      </dsp:txXfrm>
    </dsp:sp>
    <dsp:sp modelId="{88526EA1-360C-904B-89A3-C93D2AC4E83F}">
      <dsp:nvSpPr>
        <dsp:cNvPr id="0" name=""/>
        <dsp:cNvSpPr/>
      </dsp:nvSpPr>
      <dsp:spPr>
        <a:xfrm>
          <a:off x="1860253" y="4718408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Un-censoring</a:t>
          </a:r>
        </a:p>
      </dsp:txBody>
      <dsp:txXfrm>
        <a:off x="1860253" y="4718408"/>
        <a:ext cx="516892" cy="258446"/>
      </dsp:txXfrm>
    </dsp:sp>
    <dsp:sp modelId="{273E54FB-4C5A-1C43-814D-AD81C67040D6}">
      <dsp:nvSpPr>
        <dsp:cNvPr id="0" name=""/>
        <dsp:cNvSpPr/>
      </dsp:nvSpPr>
      <dsp:spPr>
        <a:xfrm>
          <a:off x="1860253" y="500829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Calibration</a:t>
          </a:r>
        </a:p>
      </dsp:txBody>
      <dsp:txXfrm>
        <a:off x="1860253" y="5008297"/>
        <a:ext cx="516892" cy="258446"/>
      </dsp:txXfrm>
    </dsp:sp>
    <dsp:sp modelId="{E60C961F-8836-8744-8E72-CC524663DFE1}">
      <dsp:nvSpPr>
        <dsp:cNvPr id="0" name=""/>
        <dsp:cNvSpPr/>
      </dsp:nvSpPr>
      <dsp:spPr>
        <a:xfrm>
          <a:off x="2634248" y="4428520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Complex Events</a:t>
          </a:r>
        </a:p>
      </dsp:txBody>
      <dsp:txXfrm>
        <a:off x="2634248" y="4428520"/>
        <a:ext cx="516892" cy="258446"/>
      </dsp:txXfrm>
    </dsp:sp>
    <dsp:sp modelId="{48BCD3E5-AE7E-1640-8FF2-B8411BFF294A}">
      <dsp:nvSpPr>
        <dsp:cNvPr id="0" name=""/>
        <dsp:cNvSpPr/>
      </dsp:nvSpPr>
      <dsp:spPr>
        <a:xfrm>
          <a:off x="3490010" y="4718408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Competing Risks</a:t>
          </a:r>
        </a:p>
      </dsp:txBody>
      <dsp:txXfrm>
        <a:off x="3490010" y="4718408"/>
        <a:ext cx="516892" cy="258446"/>
      </dsp:txXfrm>
    </dsp:sp>
    <dsp:sp modelId="{A586E8F7-6D8D-9540-AA8A-2D2CBC9EB10B}">
      <dsp:nvSpPr>
        <dsp:cNvPr id="0" name=""/>
        <dsp:cNvSpPr/>
      </dsp:nvSpPr>
      <dsp:spPr>
        <a:xfrm>
          <a:off x="3490010" y="5008297"/>
          <a:ext cx="516892" cy="258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Cambria" panose="02040503050406030204" pitchFamily="18" charset="0"/>
            </a:rPr>
            <a:t>Recurrent Events</a:t>
          </a:r>
        </a:p>
      </dsp:txBody>
      <dsp:txXfrm>
        <a:off x="3490010" y="5008297"/>
        <a:ext cx="516892" cy="258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89409-465C-4B4F-AF32-7441FF4D2CB3}">
      <dsp:nvSpPr>
        <dsp:cNvPr id="0" name=""/>
        <dsp:cNvSpPr/>
      </dsp:nvSpPr>
      <dsp:spPr>
        <a:xfrm rot="5400000">
          <a:off x="3921299" y="-1460386"/>
          <a:ext cx="982971" cy="415320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Cambria" panose="02040503050406030204" pitchFamily="18" charset="0"/>
            </a:rPr>
            <a:t>Which products/items are ready for clearance?</a:t>
          </a:r>
        </a:p>
      </dsp:txBody>
      <dsp:txXfrm rot="-5400000">
        <a:off x="2336181" y="172717"/>
        <a:ext cx="4105224" cy="887001"/>
      </dsp:txXfrm>
    </dsp:sp>
    <dsp:sp modelId="{2FF7712D-8CA9-8946-8C60-121894609A2A}">
      <dsp:nvSpPr>
        <dsp:cNvPr id="0" name=""/>
        <dsp:cNvSpPr/>
      </dsp:nvSpPr>
      <dsp:spPr>
        <a:xfrm>
          <a:off x="0" y="1861"/>
          <a:ext cx="2336180" cy="12287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>
              <a:latin typeface="Cambria" panose="02040503050406030204" pitchFamily="18" charset="0"/>
            </a:rPr>
            <a:t>1.</a:t>
          </a:r>
        </a:p>
      </dsp:txBody>
      <dsp:txXfrm>
        <a:off x="59981" y="61842"/>
        <a:ext cx="2216218" cy="1108752"/>
      </dsp:txXfrm>
    </dsp:sp>
    <dsp:sp modelId="{AA1F14FA-05CE-AC4C-B2B1-F18DB6965AC2}">
      <dsp:nvSpPr>
        <dsp:cNvPr id="0" name=""/>
        <dsp:cNvSpPr/>
      </dsp:nvSpPr>
      <dsp:spPr>
        <a:xfrm rot="5400000">
          <a:off x="3921299" y="-170236"/>
          <a:ext cx="982971" cy="415320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Cambria" panose="02040503050406030204" pitchFamily="18" charset="0"/>
            </a:rPr>
            <a:t>When is it the right time to start clearance?</a:t>
          </a:r>
        </a:p>
      </dsp:txBody>
      <dsp:txXfrm rot="-5400000">
        <a:off x="2336181" y="1462867"/>
        <a:ext cx="4105224" cy="887001"/>
      </dsp:txXfrm>
    </dsp:sp>
    <dsp:sp modelId="{0B1E5FB4-3688-6C49-8517-46A9374F8941}">
      <dsp:nvSpPr>
        <dsp:cNvPr id="0" name=""/>
        <dsp:cNvSpPr/>
      </dsp:nvSpPr>
      <dsp:spPr>
        <a:xfrm>
          <a:off x="0" y="1292011"/>
          <a:ext cx="2336180" cy="12287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latin typeface="Cambria" panose="02040503050406030204" pitchFamily="18" charset="0"/>
            </a:rPr>
            <a:t>2.</a:t>
          </a:r>
        </a:p>
      </dsp:txBody>
      <dsp:txXfrm>
        <a:off x="59981" y="1351992"/>
        <a:ext cx="2216218" cy="1108752"/>
      </dsp:txXfrm>
    </dsp:sp>
    <dsp:sp modelId="{BC0441BF-9D50-6F43-B703-28D6FA258B43}">
      <dsp:nvSpPr>
        <dsp:cNvPr id="0" name=""/>
        <dsp:cNvSpPr/>
      </dsp:nvSpPr>
      <dsp:spPr>
        <a:xfrm rot="5400000">
          <a:off x="3921299" y="1119913"/>
          <a:ext cx="982971" cy="415320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Cambria" panose="02040503050406030204" pitchFamily="18" charset="0"/>
            </a:rPr>
            <a:t>For how long the clearance activity should go on for the items?</a:t>
          </a:r>
        </a:p>
      </dsp:txBody>
      <dsp:txXfrm rot="-5400000">
        <a:off x="2336181" y="2753017"/>
        <a:ext cx="4105224" cy="887001"/>
      </dsp:txXfrm>
    </dsp:sp>
    <dsp:sp modelId="{13717395-406C-3B41-B0D7-1FB553D4047E}">
      <dsp:nvSpPr>
        <dsp:cNvPr id="0" name=""/>
        <dsp:cNvSpPr/>
      </dsp:nvSpPr>
      <dsp:spPr>
        <a:xfrm>
          <a:off x="0" y="2582161"/>
          <a:ext cx="2336180" cy="12287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latin typeface="Cambria" panose="02040503050406030204" pitchFamily="18" charset="0"/>
            </a:rPr>
            <a:t>3.</a:t>
          </a:r>
        </a:p>
      </dsp:txBody>
      <dsp:txXfrm>
        <a:off x="59981" y="2642142"/>
        <a:ext cx="2216218" cy="1108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E178-C857-ED4F-A603-AC9544EE95B8}">
      <dsp:nvSpPr>
        <dsp:cNvPr id="0" name=""/>
        <dsp:cNvSpPr/>
      </dsp:nvSpPr>
      <dsp:spPr>
        <a:xfrm rot="5400000">
          <a:off x="892346" y="715458"/>
          <a:ext cx="615849" cy="701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2A40A-2A97-B143-821A-00B9AD89B313}">
      <dsp:nvSpPr>
        <dsp:cNvPr id="0" name=""/>
        <dsp:cNvSpPr/>
      </dsp:nvSpPr>
      <dsp:spPr>
        <a:xfrm>
          <a:off x="729184" y="32777"/>
          <a:ext cx="1036727" cy="7256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mbria" panose="02040503050406030204" pitchFamily="18" charset="0"/>
            </a:rPr>
            <a:t>Division</a:t>
          </a:r>
        </a:p>
      </dsp:txBody>
      <dsp:txXfrm>
        <a:off x="764615" y="68208"/>
        <a:ext cx="965865" cy="654813"/>
      </dsp:txXfrm>
    </dsp:sp>
    <dsp:sp modelId="{08AFB678-762B-D84B-8CD7-676482B158B0}">
      <dsp:nvSpPr>
        <dsp:cNvPr id="0" name=""/>
        <dsp:cNvSpPr/>
      </dsp:nvSpPr>
      <dsp:spPr>
        <a:xfrm>
          <a:off x="1765911" y="101986"/>
          <a:ext cx="754016" cy="58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Clothing</a:t>
          </a:r>
        </a:p>
      </dsp:txBody>
      <dsp:txXfrm>
        <a:off x="1765911" y="101986"/>
        <a:ext cx="754016" cy="586522"/>
      </dsp:txXfrm>
    </dsp:sp>
    <dsp:sp modelId="{07C98E4A-32CE-494F-8C93-10092315016A}">
      <dsp:nvSpPr>
        <dsp:cNvPr id="0" name=""/>
        <dsp:cNvSpPr/>
      </dsp:nvSpPr>
      <dsp:spPr>
        <a:xfrm rot="5400000">
          <a:off x="1751903" y="1530631"/>
          <a:ext cx="615849" cy="701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08E47-4E28-C84F-BE6E-0E074A1232CB}">
      <dsp:nvSpPr>
        <dsp:cNvPr id="0" name=""/>
        <dsp:cNvSpPr/>
      </dsp:nvSpPr>
      <dsp:spPr>
        <a:xfrm>
          <a:off x="1588741" y="847950"/>
          <a:ext cx="1036727" cy="7256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mbria" panose="02040503050406030204" pitchFamily="18" charset="0"/>
            </a:rPr>
            <a:t>Group</a:t>
          </a:r>
        </a:p>
      </dsp:txBody>
      <dsp:txXfrm>
        <a:off x="1624172" y="883381"/>
        <a:ext cx="965865" cy="654813"/>
      </dsp:txXfrm>
    </dsp:sp>
    <dsp:sp modelId="{859FF823-08F5-0444-BAD7-3430C783DFF5}">
      <dsp:nvSpPr>
        <dsp:cNvPr id="0" name=""/>
        <dsp:cNvSpPr/>
      </dsp:nvSpPr>
      <dsp:spPr>
        <a:xfrm>
          <a:off x="2625468" y="917159"/>
          <a:ext cx="754016" cy="58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Women’s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Men’s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Kids</a:t>
          </a:r>
        </a:p>
      </dsp:txBody>
      <dsp:txXfrm>
        <a:off x="2625468" y="917159"/>
        <a:ext cx="754016" cy="586522"/>
      </dsp:txXfrm>
    </dsp:sp>
    <dsp:sp modelId="{D5E61682-8BE2-DE4B-B629-F90CBAED6D05}">
      <dsp:nvSpPr>
        <dsp:cNvPr id="0" name=""/>
        <dsp:cNvSpPr/>
      </dsp:nvSpPr>
      <dsp:spPr>
        <a:xfrm rot="5400000">
          <a:off x="2611460" y="2345804"/>
          <a:ext cx="615849" cy="701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B4174-E9DB-004D-9B3A-8B332F6E6BF6}">
      <dsp:nvSpPr>
        <dsp:cNvPr id="0" name=""/>
        <dsp:cNvSpPr/>
      </dsp:nvSpPr>
      <dsp:spPr>
        <a:xfrm>
          <a:off x="2448298" y="1663123"/>
          <a:ext cx="1036727" cy="7256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mbria" panose="02040503050406030204" pitchFamily="18" charset="0"/>
            </a:rPr>
            <a:t>Department</a:t>
          </a:r>
        </a:p>
      </dsp:txBody>
      <dsp:txXfrm>
        <a:off x="2483729" y="1698554"/>
        <a:ext cx="965865" cy="654813"/>
      </dsp:txXfrm>
    </dsp:sp>
    <dsp:sp modelId="{4EC4882E-9EAF-3C45-B185-9C016BE70A00}">
      <dsp:nvSpPr>
        <dsp:cNvPr id="0" name=""/>
        <dsp:cNvSpPr/>
      </dsp:nvSpPr>
      <dsp:spPr>
        <a:xfrm>
          <a:off x="3485025" y="1732332"/>
          <a:ext cx="754016" cy="58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Dresses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Shoes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Bottoms</a:t>
          </a:r>
        </a:p>
      </dsp:txBody>
      <dsp:txXfrm>
        <a:off x="3485025" y="1732332"/>
        <a:ext cx="754016" cy="586522"/>
      </dsp:txXfrm>
    </dsp:sp>
    <dsp:sp modelId="{CC3EFE55-B648-EC49-ABA6-3BEEEF2BCBA0}">
      <dsp:nvSpPr>
        <dsp:cNvPr id="0" name=""/>
        <dsp:cNvSpPr/>
      </dsp:nvSpPr>
      <dsp:spPr>
        <a:xfrm rot="5400000">
          <a:off x="3471018" y="3160977"/>
          <a:ext cx="615849" cy="701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34E12-082C-9047-8BEC-6655A4B69CE2}">
      <dsp:nvSpPr>
        <dsp:cNvPr id="0" name=""/>
        <dsp:cNvSpPr/>
      </dsp:nvSpPr>
      <dsp:spPr>
        <a:xfrm>
          <a:off x="3307855" y="2478296"/>
          <a:ext cx="1036727" cy="7256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mbria" panose="02040503050406030204" pitchFamily="18" charset="0"/>
            </a:rPr>
            <a:t>Class</a:t>
          </a:r>
        </a:p>
      </dsp:txBody>
      <dsp:txXfrm>
        <a:off x="3343286" y="2513727"/>
        <a:ext cx="965865" cy="654813"/>
      </dsp:txXfrm>
    </dsp:sp>
    <dsp:sp modelId="{27BDDF61-D7D0-1940-AE09-65CB7843610B}">
      <dsp:nvSpPr>
        <dsp:cNvPr id="0" name=""/>
        <dsp:cNvSpPr/>
      </dsp:nvSpPr>
      <dsp:spPr>
        <a:xfrm>
          <a:off x="4344582" y="2547505"/>
          <a:ext cx="754016" cy="58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Pants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Skirts</a:t>
          </a:r>
        </a:p>
      </dsp:txBody>
      <dsp:txXfrm>
        <a:off x="4344582" y="2547505"/>
        <a:ext cx="754016" cy="586522"/>
      </dsp:txXfrm>
    </dsp:sp>
    <dsp:sp modelId="{FF9D8F2F-E228-C44A-90E2-4C450A1B1355}">
      <dsp:nvSpPr>
        <dsp:cNvPr id="0" name=""/>
        <dsp:cNvSpPr/>
      </dsp:nvSpPr>
      <dsp:spPr>
        <a:xfrm rot="5400000">
          <a:off x="4330575" y="3976150"/>
          <a:ext cx="615849" cy="701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DBA3F-3E07-9544-BD27-B0F3F27E63EF}">
      <dsp:nvSpPr>
        <dsp:cNvPr id="0" name=""/>
        <dsp:cNvSpPr/>
      </dsp:nvSpPr>
      <dsp:spPr>
        <a:xfrm>
          <a:off x="4167412" y="3293469"/>
          <a:ext cx="1036727" cy="7256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mbria" panose="02040503050406030204" pitchFamily="18" charset="0"/>
            </a:rPr>
            <a:t>Subclass</a:t>
          </a:r>
        </a:p>
      </dsp:txBody>
      <dsp:txXfrm>
        <a:off x="4202843" y="3328900"/>
        <a:ext cx="965865" cy="654813"/>
      </dsp:txXfrm>
    </dsp:sp>
    <dsp:sp modelId="{F46AB23B-6975-7348-A729-89F8D510489B}">
      <dsp:nvSpPr>
        <dsp:cNvPr id="0" name=""/>
        <dsp:cNvSpPr/>
      </dsp:nvSpPr>
      <dsp:spPr>
        <a:xfrm>
          <a:off x="5204140" y="3362679"/>
          <a:ext cx="754016" cy="58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Casual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Cambria" panose="02040503050406030204" pitchFamily="18" charset="0"/>
            </a:rPr>
            <a:t>Formal</a:t>
          </a:r>
        </a:p>
      </dsp:txBody>
      <dsp:txXfrm>
        <a:off x="5204140" y="3362679"/>
        <a:ext cx="754016" cy="586522"/>
      </dsp:txXfrm>
    </dsp:sp>
    <dsp:sp modelId="{1D78EA3C-80D2-FE48-A676-F332F532B7A2}">
      <dsp:nvSpPr>
        <dsp:cNvPr id="0" name=""/>
        <dsp:cNvSpPr/>
      </dsp:nvSpPr>
      <dsp:spPr>
        <a:xfrm>
          <a:off x="5026969" y="4108642"/>
          <a:ext cx="1036727" cy="7256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mbria" panose="02040503050406030204" pitchFamily="18" charset="0"/>
            </a:rPr>
            <a:t>Item</a:t>
          </a:r>
        </a:p>
      </dsp:txBody>
      <dsp:txXfrm>
        <a:off x="5062400" y="4144073"/>
        <a:ext cx="965865" cy="654813"/>
      </dsp:txXfrm>
    </dsp:sp>
    <dsp:sp modelId="{2D67B18A-8679-2742-961F-C19C24BB9DE8}">
      <dsp:nvSpPr>
        <dsp:cNvPr id="0" name=""/>
        <dsp:cNvSpPr/>
      </dsp:nvSpPr>
      <dsp:spPr>
        <a:xfrm>
          <a:off x="6063697" y="4177852"/>
          <a:ext cx="754016" cy="58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+mn-ea"/>
              <a:cs typeface="+mn-cs"/>
            </a:rPr>
            <a:t>Item</a:t>
          </a:r>
          <a:r>
            <a:rPr lang="en-GB" sz="1500" kern="1200" dirty="0"/>
            <a:t> </a:t>
          </a:r>
          <a:r>
            <a:rPr lang="en-GB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+mn-ea"/>
              <a:cs typeface="+mn-cs"/>
            </a:rPr>
            <a:t>ids</a:t>
          </a:r>
        </a:p>
      </dsp:txBody>
      <dsp:txXfrm>
        <a:off x="6063697" y="4177852"/>
        <a:ext cx="754016" cy="586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83409-60FB-7E45-9511-D752CF7BDCFF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57FD-05FE-5549-926D-77B3FF914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5CD-659F-1ACA-0C57-09F608AF9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62F9-2707-95D6-0F24-F92E586A6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DB8F-5402-5FCC-8C94-CF3B080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31D-C66A-9F42-93F8-7C72D4A824E0}" type="datetime1">
              <a:rPr lang="en-IN" smtClean="0"/>
              <a:t>04/08/22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76E7-69C3-36CA-5F89-7717D33F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1A66-2178-50CD-2DC3-A61A23E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A7CC-84A1-E651-7D33-EC17C5DA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AAD87-07E9-47B5-97F9-71EA107A8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63DA-6F34-84E7-4A8E-97AEDEA9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D39-ED6E-4E4B-B662-786C2D01EBD9}" type="datetime1">
              <a:rPr lang="en-IN" smtClean="0"/>
              <a:t>04/08/22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F96E-F3EB-F54D-70E1-C730B4B4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ACE1-17C7-0426-5B5C-5644881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4C1E4-7826-D47B-D036-F93CB15D1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24F74-F316-32B3-8470-990631F96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0BCF-68FC-76B7-1352-2401510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C4D-6B96-0249-98DB-982FAAF7DDD2}" type="datetime1">
              <a:rPr lang="en-IN" smtClean="0"/>
              <a:t>04/08/22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224-8F0E-224C-ED80-08E5A758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C605-22FF-90DC-8BF0-8C16985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7375-497E-097C-1F58-DF11C182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A608-1AD5-2BC1-3FBD-2DCA2C70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9499-4954-C7D4-35A9-721620E6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CF9-B2F5-5747-B920-FD56E29249A4}" type="datetime1">
              <a:rPr lang="en-IN" smtClean="0"/>
              <a:t>04/08/22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C8BF6-13A2-C92B-9BDC-8D0910E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1DDE-053F-1AE2-FE57-888235D1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46AE-1CE3-EAE6-86D1-808D5861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E37A8-F898-351B-B7A1-CEB2CA8F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8B31-1672-0AE8-84F4-42D0CFDB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4E4F-D22C-AD42-AFB5-F07189091E3E}" type="datetime1">
              <a:rPr lang="en-IN" smtClean="0"/>
              <a:t>04/08/22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AF7C-0687-7471-F29A-E3E1AB90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497A-F992-7F0C-7862-548B38BD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45C-91AB-F7B3-31E9-1364BB3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5309-D595-1948-5A24-2F65B7DF2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079AB-65AF-D8AC-6D96-D7679F08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2526-B641-58DF-5DB2-CA71AC0C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BAE1-DB70-A348-B57C-F2077011EF97}" type="datetime1">
              <a:rPr lang="en-IN" smtClean="0"/>
              <a:t>04/08/22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29404-AAE8-86BC-C5DC-E8C4D8D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B405-5D23-3415-4CB8-B77423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97AF-3363-7FDF-9280-4D2C5F8B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1057D-7CA2-5A48-4D6F-1EED2C70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1D0-864B-4EB0-02E1-ED53695EA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BA1E2-F97C-7D7E-85A5-B50BAE3C3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D13AA-8D13-32EA-5E6B-2E175F38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1790-E2D9-1529-A75F-82C1DEC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4472-FE6B-5D49-B985-108799895FAC}" type="datetime1">
              <a:rPr lang="en-IN" smtClean="0"/>
              <a:t>04/08/22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88ADE-DD47-0908-9B9A-13DB4391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DD247-6416-3F7E-471C-792BA199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F724-9D16-29DA-2351-BA77784A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B39BB-C549-9A2E-EC2C-8AB0D506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A8C3-08CF-544D-B466-450524412A3E}" type="datetime1">
              <a:rPr lang="en-IN" smtClean="0"/>
              <a:t>04/08/22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7EC6-AF29-A1F7-F458-354FFA48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51F3F-C6C1-7517-5FA3-0391BAF6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2A964-1137-ECF0-25C9-6A54CC56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FB9E-9A53-E646-B43F-4DB530DC7220}" type="datetime1">
              <a:rPr lang="en-IN" smtClean="0"/>
              <a:t>04/08/22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04F5E-7DB5-E125-6832-DBB56B68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D89A3-8601-D594-AF7B-58061FDB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7306-4FB2-B395-22FC-6D51F1A5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3702-55BD-2A11-42E6-FD28CECE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E9D8-B757-1F1B-5AB7-2DA37738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C3B0-318F-CC5E-A11D-37F875AC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A98B-8E74-FF42-A850-567778C58B66}" type="datetime1">
              <a:rPr lang="en-IN" smtClean="0"/>
              <a:t>04/08/22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DA978-78F0-04E2-561E-92743F32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F8499-9E42-CBF2-9400-3A6E0F2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FD2A-75D2-BC87-88C4-014E7CEE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5380B-D82E-481F-753D-FCE5306DC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5B5E-7E59-AA9B-9B65-0204A288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52C0-7385-3607-8BCC-0D6EC58D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013F-6EBF-2C46-8B8F-77A55E11B163}" type="datetime1">
              <a:rPr lang="en-IN" smtClean="0"/>
              <a:t>04/08/22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0D535-B9C5-9FF0-5EB7-DD530851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5365-F86F-A94C-8C3A-58FFEA28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04CF-0CF9-6DD6-A5BC-1F01595F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84E2-76E7-EFF0-CB13-A71DA97F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73B7-0D68-621E-1976-24FCAA93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8CCA-1057-2644-825F-A93FCBB99592}" type="datetime1">
              <a:rPr lang="en-IN" smtClean="0"/>
              <a:t>04/08/22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BCA7-65C5-F330-B022-2CAD3F81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9D7F-7EA1-0CA4-4A3C-0B803A1FD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42AB-9563-1D4D-9DF6-C9A6EBB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sdirect.com/help/survival_analysis/kaplan_meier.htm" TargetMode="Externa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biztrends.com/2017/12/clearance-sale-tips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amy.com/stock-photo-store-clearance-sale-with-signs-of-store-closing-35469752.html" TargetMode="External"/><Relationship Id="rId4" Type="http://schemas.openxmlformats.org/officeDocument/2006/relationships/hyperlink" Target="https://www.istockphoto.com/photo/70-off-sales-promotion-on-retail-shop-display-window-black-friday-clearance-mega-gm1171892996-32483803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docs.oracle.com/cd/E69213_01/pdf/160203/html/user_guide/dimensions_attributes.htm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5119763/" TargetMode="External"/><Relationship Id="rId13" Type="http://schemas.openxmlformats.org/officeDocument/2006/relationships/hyperlink" Target="https://www.youtube.com/playlist?list=PLTNMv857s9WUclZLm6OFUW3QcXgRa97jx" TargetMode="External"/><Relationship Id="rId18" Type="http://schemas.openxmlformats.org/officeDocument/2006/relationships/hyperlink" Target="https://cran.r-project.org/web/packages/survival/index.html" TargetMode="External"/><Relationship Id="rId3" Type="http://schemas.openxmlformats.org/officeDocument/2006/relationships/hyperlink" Target="https://open.lib.umn.edu/informationsystems/chapter/11-4-data-rich-information-poor/" TargetMode="External"/><Relationship Id="rId7" Type="http://schemas.openxmlformats.org/officeDocument/2006/relationships/hyperlink" Target="https://journals.sagepub.com/doi/abs/10.1177/1527002507308309" TargetMode="External"/><Relationship Id="rId12" Type="http://schemas.openxmlformats.org/officeDocument/2006/relationships/hyperlink" Target="https://onlinelibrary.wiley.com/doi/abs/10.1046/j.1537-2995.1989.29890020437.x" TargetMode="External"/><Relationship Id="rId17" Type="http://schemas.openxmlformats.org/officeDocument/2006/relationships/hyperlink" Target="https://docs.oracle.com/cd/E69213_01/pdf/160203/html/user_guide/dimensions_attributes.htm" TargetMode="External"/><Relationship Id="rId2" Type="http://schemas.openxmlformats.org/officeDocument/2006/relationships/hyperlink" Target="https://www.laits.utexas.edu/~anorman/BUS.FOR/course.mat/Alex/" TargetMode="External"/><Relationship Id="rId16" Type="http://schemas.openxmlformats.org/officeDocument/2006/relationships/hyperlink" Target="https://docs.oracle.com/cd/F11448_01/doc.160030/f11690/merchandisehierarchy.htm#RFDUG3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hweb.bumc.bu.edu/otlt/mph-modules/bs/bs704_survival/BS704_Survival_print.html" TargetMode="External"/><Relationship Id="rId11" Type="http://schemas.openxmlformats.org/officeDocument/2006/relationships/hyperlink" Target="https://besjournals.onlinelibrary.wiley.com/doi/pdf/10.1111/2041-210X.12234" TargetMode="External"/><Relationship Id="rId5" Type="http://schemas.openxmlformats.org/officeDocument/2006/relationships/hyperlink" Target="https://dmkd.cs.vt.edu/papers/CSUR19.pdf" TargetMode="External"/><Relationship Id="rId15" Type="http://schemas.openxmlformats.org/officeDocument/2006/relationships/hyperlink" Target="https://www.americanretailsupply.com/blog/whatisthedifferencebetweenasaleandaclearance#:~:text=A%20clearance%20is%20a%20special,the%20store%20for%20new%20items." TargetMode="External"/><Relationship Id="rId10" Type="http://schemas.openxmlformats.org/officeDocument/2006/relationships/hyperlink" Target="https://appliedcr.biomedcentral.com/articles/10.1186/s41241-018-0067-7" TargetMode="External"/><Relationship Id="rId19" Type="http://schemas.openxmlformats.org/officeDocument/2006/relationships/hyperlink" Target="https://cran.r-project.org/web/packages/survminer/index.html" TargetMode="External"/><Relationship Id="rId4" Type="http://schemas.openxmlformats.org/officeDocument/2006/relationships/hyperlink" Target="https://www.oracle.com/in/big-data/what-is-big-data/#:~:text=Big%20data%20defined,-What%20exactly%20is&amp;text=The%20definition%20of%20big%20data,especially%20from%20new%20data%20sources." TargetMode="External"/><Relationship Id="rId9" Type="http://schemas.openxmlformats.org/officeDocument/2006/relationships/hyperlink" Target="https://academic.oup.com/jcem/article/101/7/2667/2810131?login=false" TargetMode="External"/><Relationship Id="rId14" Type="http://schemas.openxmlformats.org/officeDocument/2006/relationships/hyperlink" Target="https://www.youtube.com/watch?v=3gXTkL2uVG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mkd.cs.vt.edu/papers/CSUR1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mkd.cs.vt.edu/papers/CSUR1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hweb.bumc.bu.edu/otlt/mph-modules/bs/bs704_survival/BS704_Survival_prin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hweb.bumc.bu.edu/otlt/mph-modules/bs/bs704_survival/BS704_Survival_pri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4C83-F53E-780D-6D0F-A3D98F57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Application of Survival Analysis in Retail Clearance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720F-AE2D-A084-F948-8CDFE3BE5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Smaranya Dey &amp; Gayatri Pal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294C-06EC-F5F3-112C-769ED455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D1B7-0972-C204-AACE-05BAA27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Censoring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57FC4-94B6-F062-A6B2-8185EF3C1918}"/>
              </a:ext>
            </a:extLst>
          </p:cNvPr>
          <p:cNvSpPr txBox="1"/>
          <p:nvPr/>
        </p:nvSpPr>
        <p:spPr>
          <a:xfrm>
            <a:off x="4490178" y="2213798"/>
            <a:ext cx="6863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The study ends before the time to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A participant drops out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1A2D0-0A27-0FE9-ECB7-03DC5A5FF323}"/>
              </a:ext>
            </a:extLst>
          </p:cNvPr>
          <p:cNvSpPr txBox="1"/>
          <p:nvPr/>
        </p:nvSpPr>
        <p:spPr>
          <a:xfrm>
            <a:off x="4490176" y="1442160"/>
            <a:ext cx="241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</a:rPr>
              <a:t>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D76B0-037E-413D-8280-53322F8A14CD}"/>
              </a:ext>
            </a:extLst>
          </p:cNvPr>
          <p:cNvSpPr txBox="1"/>
          <p:nvPr/>
        </p:nvSpPr>
        <p:spPr>
          <a:xfrm>
            <a:off x="4560344" y="4501701"/>
            <a:ext cx="679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The participants whose data were censored would have same distribution of times to event if they were observed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3DFCC-FE04-009D-98A8-87B967DE9F10}"/>
              </a:ext>
            </a:extLst>
          </p:cNvPr>
          <p:cNvSpPr txBox="1"/>
          <p:nvPr/>
        </p:nvSpPr>
        <p:spPr>
          <a:xfrm>
            <a:off x="4560344" y="3753528"/>
            <a:ext cx="24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25668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C2B9-6C4E-C24D-5877-77173C0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5F8D-29F3-0F4B-B6DA-2659BA1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A9BB6-C4C2-AD20-67B0-7D63DDF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Censoring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85D-D16D-F227-1D82-266C4573E8DB}"/>
              </a:ext>
            </a:extLst>
          </p:cNvPr>
          <p:cNvCxnSpPr/>
          <p:nvPr/>
        </p:nvCxnSpPr>
        <p:spPr>
          <a:xfrm>
            <a:off x="5586761" y="759011"/>
            <a:ext cx="0" cy="5218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39BB59-765E-DFD5-A990-CA70489298C3}"/>
              </a:ext>
            </a:extLst>
          </p:cNvPr>
          <p:cNvSpPr txBox="1"/>
          <p:nvPr/>
        </p:nvSpPr>
        <p:spPr>
          <a:xfrm>
            <a:off x="1159725" y="2554666"/>
            <a:ext cx="243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Right Censoring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B1B8C5-4318-21C7-C979-6C740F72880F}"/>
                  </a:ext>
                </a:extLst>
              </p:cNvPr>
              <p:cNvSpPr/>
              <p:nvPr/>
            </p:nvSpPr>
            <p:spPr>
              <a:xfrm>
                <a:off x="1786629" y="3247525"/>
                <a:ext cx="1177158" cy="607437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B1B8C5-4318-21C7-C979-6C740F72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29" y="3247525"/>
                <a:ext cx="1177158" cy="607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>
            <a:extLst>
              <a:ext uri="{FF2B5EF4-FFF2-40B4-BE49-F238E27FC236}">
                <a16:creationId xmlns:a16="http://schemas.microsoft.com/office/drawing/2014/main" id="{0562D961-6D3E-6C58-C8C7-829DD470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96" y="606622"/>
            <a:ext cx="24765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7AA387-D92E-161B-2ADC-6B2FEFDC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29000"/>
            <a:ext cx="2417763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676520-4ADD-9C5A-25AF-7A011BC03E01}"/>
              </a:ext>
            </a:extLst>
          </p:cNvPr>
          <p:cNvSpPr txBox="1"/>
          <p:nvPr/>
        </p:nvSpPr>
        <p:spPr>
          <a:xfrm>
            <a:off x="9726559" y="1811386"/>
            <a:ext cx="2090351" cy="75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X means an event occurred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 means that the subject was censored</a:t>
            </a:r>
          </a:p>
        </p:txBody>
      </p:sp>
    </p:spTree>
    <p:extLst>
      <p:ext uri="{BB962C8B-B14F-4D97-AF65-F5344CB8AC3E}">
        <p14:creationId xmlns:p14="http://schemas.microsoft.com/office/powerpoint/2010/main" val="31178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C2B9-6C4E-C24D-5877-77173C0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5F8D-29F3-0F4B-B6DA-2659BA1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A9BB6-C4C2-AD20-67B0-7D63DDF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Censoring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85D-D16D-F227-1D82-266C4573E8DB}"/>
              </a:ext>
            </a:extLst>
          </p:cNvPr>
          <p:cNvCxnSpPr/>
          <p:nvPr/>
        </p:nvCxnSpPr>
        <p:spPr>
          <a:xfrm>
            <a:off x="5586761" y="759011"/>
            <a:ext cx="0" cy="5218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39BB59-765E-DFD5-A990-CA70489298C3}"/>
              </a:ext>
            </a:extLst>
          </p:cNvPr>
          <p:cNvSpPr txBox="1"/>
          <p:nvPr/>
        </p:nvSpPr>
        <p:spPr>
          <a:xfrm>
            <a:off x="1159726" y="2567910"/>
            <a:ext cx="243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Left Censoring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4EEB26-2B99-EC2B-84B6-879B45674571}"/>
                  </a:ext>
                </a:extLst>
              </p:cNvPr>
              <p:cNvSpPr/>
              <p:nvPr/>
            </p:nvSpPr>
            <p:spPr>
              <a:xfrm>
                <a:off x="1786629" y="3251510"/>
                <a:ext cx="1177158" cy="607437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4EEB26-2B99-EC2B-84B6-879B45674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29" y="3251510"/>
                <a:ext cx="1177158" cy="607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Left Censoring">
            <a:extLst>
              <a:ext uri="{FF2B5EF4-FFF2-40B4-BE49-F238E27FC236}">
                <a16:creationId xmlns:a16="http://schemas.microsoft.com/office/drawing/2014/main" id="{C015A7B6-7D4E-2E9D-E102-2846586CF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254" y="2211006"/>
            <a:ext cx="5262014" cy="18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C2B9-6C4E-C24D-5877-77173C0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5F8D-29F3-0F4B-B6DA-2659BA1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A9BB6-C4C2-AD20-67B0-7D63DDF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Censoring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85D-D16D-F227-1D82-266C4573E8DB}"/>
              </a:ext>
            </a:extLst>
          </p:cNvPr>
          <p:cNvCxnSpPr/>
          <p:nvPr/>
        </p:nvCxnSpPr>
        <p:spPr>
          <a:xfrm>
            <a:off x="5586761" y="759011"/>
            <a:ext cx="0" cy="5218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39BB59-765E-DFD5-A990-CA70489298C3}"/>
              </a:ext>
            </a:extLst>
          </p:cNvPr>
          <p:cNvSpPr txBox="1"/>
          <p:nvPr/>
        </p:nvSpPr>
        <p:spPr>
          <a:xfrm>
            <a:off x="1274510" y="2607461"/>
            <a:ext cx="276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Interval Censoring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518687-C408-030A-3AC2-F1A561562BC5}"/>
                  </a:ext>
                </a:extLst>
              </p:cNvPr>
              <p:cNvSpPr/>
              <p:nvPr/>
            </p:nvSpPr>
            <p:spPr>
              <a:xfrm>
                <a:off x="2067976" y="3343218"/>
                <a:ext cx="1177158" cy="607437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518687-C408-030A-3AC2-F1A561562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76" y="3343218"/>
                <a:ext cx="1177158" cy="607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 descr="Interval Censoring">
            <a:extLst>
              <a:ext uri="{FF2B5EF4-FFF2-40B4-BE49-F238E27FC236}">
                <a16:creationId xmlns:a16="http://schemas.microsoft.com/office/drawing/2014/main" id="{43256443-C3DB-E6FC-4E4D-A60FE2C0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125" y="2670124"/>
            <a:ext cx="4716445" cy="163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Truncation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22C28-9318-1540-18F1-2EC83FD81DDE}"/>
              </a:ext>
            </a:extLst>
          </p:cNvPr>
          <p:cNvSpPr txBox="1"/>
          <p:nvPr/>
        </p:nvSpPr>
        <p:spPr>
          <a:xfrm>
            <a:off x="4514476" y="3270874"/>
            <a:ext cx="714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Observations are excluded by the virtue of their time-to-event</a:t>
            </a:r>
          </a:p>
        </p:txBody>
      </p:sp>
    </p:spTree>
    <p:extLst>
      <p:ext uri="{BB962C8B-B14F-4D97-AF65-F5344CB8AC3E}">
        <p14:creationId xmlns:p14="http://schemas.microsoft.com/office/powerpoint/2010/main" val="9082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Survival </a:t>
            </a:r>
          </a:p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B2257-7E0D-2543-AB25-B70206EA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45" y="364565"/>
            <a:ext cx="5567710" cy="3456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475C80-F6E9-95A4-F351-5B1A1151BF4B}"/>
              </a:ext>
            </a:extLst>
          </p:cNvPr>
          <p:cNvSpPr/>
          <p:nvPr/>
        </p:nvSpPr>
        <p:spPr>
          <a:xfrm>
            <a:off x="5853268" y="3903762"/>
            <a:ext cx="4600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mbria" panose="02040503050406030204" pitchFamily="18" charset="0"/>
              </a:rPr>
              <a:t>As t increases, the S(t)</a:t>
            </a:r>
            <a:r>
              <a:rPr lang="en-IN" sz="1600" dirty="0">
                <a:solidFill>
                  <a:srgbClr val="333333"/>
                </a:solidFill>
                <a:latin typeface="Cambria" panose="02040503050406030204" pitchFamily="18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mbria" panose="02040503050406030204" pitchFamily="18" charset="0"/>
              </a:rPr>
              <a:t>should decrease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mbria" panose="02040503050406030204" pitchFamily="18" charset="0"/>
              </a:rPr>
              <a:t>S(0)=1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mbria" panose="02040503050406030204" pitchFamily="18" charset="0"/>
              </a:rPr>
              <a:t>S(∞)=0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F4F822-44E7-5285-B975-E99D0775F6D0}"/>
                  </a:ext>
                </a:extLst>
              </p:cNvPr>
              <p:cNvSpPr txBox="1"/>
              <p:nvPr/>
            </p:nvSpPr>
            <p:spPr>
              <a:xfrm>
                <a:off x="5853268" y="5388828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</a:rPr>
                  <a:t>CDF: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6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Survival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&gt;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F4F822-44E7-5285-B975-E99D0775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268" y="5388828"/>
                <a:ext cx="5257800" cy="830997"/>
              </a:xfrm>
              <a:prstGeom prst="rect">
                <a:avLst/>
              </a:prstGeom>
              <a:blipFill>
                <a:blip r:embed="rId3"/>
                <a:stretch>
                  <a:fillRect l="-481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1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DE7D65-1A1C-20C0-0E8D-F879A8C56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8379" y="1511852"/>
                <a:ext cx="8215242" cy="3890052"/>
              </a:xfrm>
            </p:spPr>
            <p:txBody>
              <a:bodyPr>
                <a:normAutofit/>
              </a:bodyPr>
              <a:lstStyle/>
              <a:p>
                <a:r>
                  <a:rPr lang="en-IN" sz="1600" dirty="0">
                    <a:latin typeface="Cambria" panose="02040503050406030204" pitchFamily="18" charset="0"/>
                  </a:rPr>
                  <a:t>For a given instance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600" dirty="0" smtClean="0"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1600" dirty="0" err="1" smtClean="0">
                        <a:latin typeface="Cambria" panose="02040503050406030204" pitchFamily="18" charset="0"/>
                      </a:rPr>
                      <m:t>i</m:t>
                    </m:r>
                  </m:oMath>
                </a14:m>
                <a:r>
                  <a:rPr lang="en-IN" sz="1600" dirty="0">
                    <a:latin typeface="Cambria" panose="02040503050406030204" pitchFamily="18" charset="0"/>
                  </a:rPr>
                  <a:t>, represented by a triplet (</a:t>
                </a:r>
                <a:r>
                  <a:rPr lang="en-IN" sz="1600" i="1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sz="16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baseline="-25000" dirty="0">
                    <a:latin typeface="Cambria" panose="02040503050406030204" pitchFamily="18" charset="0"/>
                  </a:rPr>
                  <a:t>i</a:t>
                </a:r>
                <a:r>
                  <a:rPr lang="en-IN" sz="1600" dirty="0">
                    <a:latin typeface="Cambria" panose="02040503050406030204" pitchFamily="18" charset="0"/>
                  </a:rPr>
                  <a:t>)</a:t>
                </a:r>
              </a:p>
              <a:p>
                <a:pPr lvl="1"/>
                <a:endParaRPr lang="en-IN" sz="1600" dirty="0">
                  <a:latin typeface="Cambria" panose="02040503050406030204" pitchFamily="18" charset="0"/>
                </a:endParaRPr>
              </a:p>
              <a:p>
                <a:pPr lvl="1"/>
                <a:r>
                  <a:rPr lang="en-IN" sz="1600" dirty="0">
                    <a:latin typeface="Cambria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IN" sz="1600" dirty="0">
                    <a:latin typeface="Cambria" panose="02040503050406030204" pitchFamily="18" charset="0"/>
                  </a:rPr>
                  <a:t> is the feature vector</a:t>
                </a:r>
              </a:p>
              <a:p>
                <a:pPr lvl="1"/>
                <a:endParaRPr lang="en-US" sz="1600" i="1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baseline="-25000" dirty="0">
                    <a:latin typeface="Cambria" panose="02040503050406030204" pitchFamily="18" charset="0"/>
                  </a:rPr>
                  <a:t>i </a:t>
                </a:r>
                <a:r>
                  <a:rPr lang="en-IN" sz="1600" dirty="0">
                    <a:latin typeface="Cambria" panose="02040503050406030204" pitchFamily="18" charset="0"/>
                  </a:rPr>
                  <a:t>is the binary event indicator, 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baseline="-25000" dirty="0" err="1">
                    <a:latin typeface="Cambria" panose="02040503050406030204" pitchFamily="18" charset="0"/>
                  </a:rPr>
                  <a:t>i</a:t>
                </a:r>
                <a:r>
                  <a:rPr lang="en-IN" sz="1600" baseline="-25000" dirty="0">
                    <a:latin typeface="Cambria" panose="02040503050406030204" pitchFamily="18" charset="0"/>
                  </a:rPr>
                  <a:t> </a:t>
                </a:r>
                <a:r>
                  <a:rPr lang="en-IN" sz="1600" dirty="0">
                    <a:latin typeface="Cambria" panose="02040503050406030204" pitchFamily="18" charset="0"/>
                  </a:rPr>
                  <a:t>=1 for an uncensored instance</a:t>
                </a:r>
              </a:p>
              <a:p>
                <a:pPr marL="457200" lvl="1" indent="0">
                  <a:buNone/>
                </a:pPr>
                <a:r>
                  <a:rPr lang="en-IN" sz="1600" dirty="0">
                    <a:latin typeface="Cambria" panose="02040503050406030204" pitchFamily="18" charset="0"/>
                  </a:rPr>
                  <a:t>	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baseline="-25000" dirty="0" err="1">
                    <a:latin typeface="Cambria" panose="02040503050406030204" pitchFamily="18" charset="0"/>
                  </a:rPr>
                  <a:t>i</a:t>
                </a:r>
                <a:r>
                  <a:rPr lang="en-IN" sz="1600" baseline="-25000" dirty="0">
                    <a:latin typeface="Cambria" panose="02040503050406030204" pitchFamily="18" charset="0"/>
                  </a:rPr>
                  <a:t> </a:t>
                </a:r>
                <a:r>
                  <a:rPr lang="en-IN" sz="1600" dirty="0">
                    <a:latin typeface="Cambria" panose="02040503050406030204" pitchFamily="18" charset="0"/>
                  </a:rPr>
                  <a:t>=0 for a censored instance;</a:t>
                </a:r>
              </a:p>
              <a:p>
                <a:pPr lvl="1"/>
                <a:endParaRPr lang="en-US" sz="1600" i="1" dirty="0">
                  <a:latin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sz="16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IN" sz="1600" dirty="0">
                    <a:latin typeface="Cambria" panose="02040503050406030204" pitchFamily="18" charset="0"/>
                  </a:rPr>
                  <a:t> denotes the observed time and is equal to the survival time for an</a:t>
                </a:r>
              </a:p>
              <a:p>
                <a:pPr marL="457200" lvl="1" indent="0">
                  <a:buNone/>
                </a:pPr>
                <a:r>
                  <a:rPr lang="en-IN" sz="1600" dirty="0">
                    <a:latin typeface="Cambria" panose="02040503050406030204" pitchFamily="18" charset="0"/>
                  </a:rPr>
                  <a:t>	uncensored instance and for a censored instance, i.e.,</a:t>
                </a:r>
              </a:p>
              <a:p>
                <a:pPr marL="457200" lvl="1" indent="0">
                  <a:buNone/>
                </a:pPr>
                <a:r>
                  <a:rPr lang="en-IN" sz="1600" dirty="0">
                    <a:latin typeface="Cambria" panose="02040503050406030204" pitchFamily="18" charset="0"/>
                  </a:rPr>
                  <a:t>			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𝑌𝑖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m:rPr>
                                  <m:nor/>
                                </m:rPr>
                                <a:rPr lang="en-IN" sz="1600" i="1" dirty="0">
                                  <a:latin typeface="Cambria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IN" sz="1600" i="1" dirty="0">
                                  <a:latin typeface="Cambria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sz="1600" dirty="0">
                                  <a:latin typeface="Cambria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600" b="0" dirty="0" smtClean="0">
                                  <a:latin typeface="Cambria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sz="1600" dirty="0">
                                  <a:latin typeface="Cambria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>
                                  <a:latin typeface="Cambria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>
                                  <a:latin typeface="Cambria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m:rPr>
                                  <m:nor/>
                                </m:rPr>
                                <a:rPr lang="en-IN" sz="1600" i="1" dirty="0">
                                  <a:latin typeface="Cambria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IN" sz="1600" i="1" dirty="0">
                                  <a:latin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DE7D65-1A1C-20C0-0E8D-F879A8C56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8379" y="1511852"/>
                <a:ext cx="8215242" cy="3890052"/>
              </a:xfrm>
              <a:blipFill>
                <a:blip r:embed="rId2"/>
                <a:stretch>
                  <a:fillRect l="-309" t="-1303" b="-3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5E9AED05-0F68-C8F2-19FE-FE31C1A6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50201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Model Landscape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FDE9C1EA-F056-EF58-9C14-DB6572336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499905"/>
              </p:ext>
            </p:extLst>
          </p:nvPr>
        </p:nvGraphicFramePr>
        <p:xfrm>
          <a:off x="4230052" y="544304"/>
          <a:ext cx="8761095" cy="526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5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C2B9-6C4E-C24D-5877-77173C0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5F8D-29F3-0F4B-B6DA-2659BA1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A9BB6-C4C2-AD20-67B0-7D63DDF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Kaplan-Meier Estimator</a:t>
            </a:r>
          </a:p>
        </p:txBody>
      </p:sp>
      <p:pic>
        <p:nvPicPr>
          <p:cNvPr id="3074" name="Picture 2" descr="Edward L. Kaplan *51 and the Kaplan-Meier Survival Curve | Math">
            <a:extLst>
              <a:ext uri="{FF2B5EF4-FFF2-40B4-BE49-F238E27FC236}">
                <a16:creationId xmlns:a16="http://schemas.microsoft.com/office/drawing/2014/main" id="{47BE1852-7940-75AA-1BC8-BC6C9807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8" y="1559462"/>
            <a:ext cx="1979068" cy="219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ul Meier, Revolutionary Medical Statistician, Dies at 87 - The New York  Times">
            <a:extLst>
              <a:ext uri="{FF2B5EF4-FFF2-40B4-BE49-F238E27FC236}">
                <a16:creationId xmlns:a16="http://schemas.microsoft.com/office/drawing/2014/main" id="{EA748535-FEC8-E99F-84F6-ED400136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38" y="1278752"/>
            <a:ext cx="1802881" cy="26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5581692-44C7-56E2-50F0-D5D9E6370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14" y="4135748"/>
            <a:ext cx="1494263" cy="182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CC41F-AAE7-C2E6-45C8-9E7BCE6F384C}"/>
              </a:ext>
            </a:extLst>
          </p:cNvPr>
          <p:cNvSpPr txBox="1"/>
          <p:nvPr/>
        </p:nvSpPr>
        <p:spPr>
          <a:xfrm>
            <a:off x="4268446" y="4035730"/>
            <a:ext cx="14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Paul Meier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98D79-5123-1967-1DFD-B6F1ABA3B081}"/>
              </a:ext>
            </a:extLst>
          </p:cNvPr>
          <p:cNvSpPr txBox="1"/>
          <p:nvPr/>
        </p:nvSpPr>
        <p:spPr>
          <a:xfrm>
            <a:off x="716654" y="3881842"/>
            <a:ext cx="14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Edward L Kaplan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15CE9-618D-D5C4-2ACC-3932FBE3B894}"/>
              </a:ext>
            </a:extLst>
          </p:cNvPr>
          <p:cNvSpPr txBox="1"/>
          <p:nvPr/>
        </p:nvSpPr>
        <p:spPr>
          <a:xfrm>
            <a:off x="2544337" y="6056049"/>
            <a:ext cx="14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John Tukey</a:t>
            </a:r>
          </a:p>
        </p:txBody>
      </p:sp>
      <p:pic>
        <p:nvPicPr>
          <p:cNvPr id="9" name="Picture 8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C313FEA6-316B-E58D-E265-C35D7B04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487" y="577376"/>
            <a:ext cx="3905087" cy="5220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73326-FFE2-1827-18CE-03DD69312FC2}"/>
              </a:ext>
            </a:extLst>
          </p:cNvPr>
          <p:cNvSpPr txBox="1"/>
          <p:nvPr/>
        </p:nvSpPr>
        <p:spPr>
          <a:xfrm>
            <a:off x="7055349" y="5694627"/>
            <a:ext cx="4375362" cy="66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Nonparametric Estimation from incomplete observations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</a:rPr>
              <a:t>E L Kaplan &amp; Paul Meier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</a:rPr>
              <a:t>Journal of the American Statistical Association, 1958</a:t>
            </a:r>
          </a:p>
        </p:txBody>
      </p:sp>
    </p:spTree>
    <p:extLst>
      <p:ext uri="{BB962C8B-B14F-4D97-AF65-F5344CB8AC3E}">
        <p14:creationId xmlns:p14="http://schemas.microsoft.com/office/powerpoint/2010/main" val="202675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C2B9-6C4E-C24D-5877-77173C0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5F8D-29F3-0F4B-B6DA-2659BA1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A9BB6-C4C2-AD20-67B0-7D63DDF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Kaplan-Meier Estimator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341334-045D-3EA0-D65E-3C70443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72" y="823802"/>
            <a:ext cx="8650206" cy="762311"/>
          </a:xfrm>
        </p:spPr>
        <p:txBody>
          <a:bodyPr anchor="ctr">
            <a:normAutofit fontScale="77500" lnSpcReduction="20000"/>
          </a:bodyPr>
          <a:lstStyle/>
          <a:p>
            <a:pPr algn="ctr"/>
            <a:endParaRPr lang="en-IN" sz="16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IN" sz="16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Cambria" panose="02040503050406030204" pitchFamily="18" charset="0"/>
              </a:rPr>
              <a:t>Calculate survival probability by re-estimating the same each time the event of interest occurs</a:t>
            </a:r>
            <a:endParaRPr lang="en-IN" sz="1600" dirty="0">
              <a:latin typeface="Cambria" panose="02040503050406030204" pitchFamily="18" charset="0"/>
            </a:endParaRPr>
          </a:p>
          <a:p>
            <a:pPr algn="ctr"/>
            <a:endParaRPr lang="en-US" sz="16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1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2586B-CF28-338A-C4C7-074CB57D8F00}"/>
                  </a:ext>
                </a:extLst>
              </p:cNvPr>
              <p:cNvSpPr txBox="1"/>
              <p:nvPr/>
            </p:nvSpPr>
            <p:spPr>
              <a:xfrm>
                <a:off x="314608" y="2593812"/>
                <a:ext cx="4832350" cy="10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2586B-CF28-338A-C4C7-074CB57D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8" y="2593812"/>
                <a:ext cx="4832350" cy="1075487"/>
              </a:xfrm>
              <a:prstGeom prst="rect">
                <a:avLst/>
              </a:prstGeom>
              <a:blipFill>
                <a:blip r:embed="rId2"/>
                <a:stretch>
                  <a:fillRect t="-121176" b="-1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B898F-9112-5008-8695-C8DBD5CA6308}"/>
                  </a:ext>
                </a:extLst>
              </p:cNvPr>
              <p:cNvSpPr txBox="1"/>
              <p:nvPr/>
            </p:nvSpPr>
            <p:spPr>
              <a:xfrm>
                <a:off x="681564" y="4122102"/>
                <a:ext cx="4025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𝑟𝑖𝑠𝑘</m:t>
                    </m:r>
                  </m:oMath>
                </a14:m>
                <a:r>
                  <a:rPr lang="en-US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𝑑𝑒𝑎𝑡h𝑠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B898F-9112-5008-8695-C8DBD5CA6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4" y="4122102"/>
                <a:ext cx="4025590" cy="646331"/>
              </a:xfrm>
              <a:prstGeom prst="rect">
                <a:avLst/>
              </a:prstGeom>
              <a:blipFill>
                <a:blip r:embed="rId3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85D-D16D-F227-1D82-266C4573E8DB}"/>
              </a:ext>
            </a:extLst>
          </p:cNvPr>
          <p:cNvCxnSpPr>
            <a:cxnSpLocks/>
          </p:cNvCxnSpPr>
          <p:nvPr/>
        </p:nvCxnSpPr>
        <p:spPr>
          <a:xfrm flipH="1">
            <a:off x="5656538" y="1586113"/>
            <a:ext cx="24148" cy="43174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Kaplan-Meier Survival Estimates (Survival Curves) - StatsDirect">
            <a:extLst>
              <a:ext uri="{FF2B5EF4-FFF2-40B4-BE49-F238E27FC236}">
                <a16:creationId xmlns:a16="http://schemas.microsoft.com/office/drawing/2014/main" id="{17F70699-5C5B-B537-2A03-D54FF578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63" y="1727257"/>
            <a:ext cx="5501564" cy="38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BBFF8B-CB6D-A361-5386-41A822DCEBFA}"/>
              </a:ext>
            </a:extLst>
          </p:cNvPr>
          <p:cNvSpPr txBox="1"/>
          <p:nvPr/>
        </p:nvSpPr>
        <p:spPr>
          <a:xfrm>
            <a:off x="9982200" y="5611340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hlinkClick r:id="rId5"/>
              </a:rPr>
              <a:t>Image source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455-131D-BEBC-008A-3383614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94AE16-3ADD-2ABC-3032-F9D6700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F12A6-BEBA-DE27-C2FC-505165A74F99}"/>
              </a:ext>
            </a:extLst>
          </p:cNvPr>
          <p:cNvSpPr txBox="1"/>
          <p:nvPr/>
        </p:nvSpPr>
        <p:spPr>
          <a:xfrm>
            <a:off x="5479223" y="1975133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What is Survival Analysis? What is clearance in retail industry?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507C1-EA06-538E-CDEF-51477F99C210}"/>
              </a:ext>
            </a:extLst>
          </p:cNvPr>
          <p:cNvSpPr txBox="1"/>
          <p:nvPr/>
        </p:nvSpPr>
        <p:spPr>
          <a:xfrm>
            <a:off x="5479223" y="3244334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to use such techniques to solve use cases in clearance?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2118B-734A-7F69-B8EF-B0FE0A897C1A}"/>
              </a:ext>
            </a:extLst>
          </p:cNvPr>
          <p:cNvSpPr txBox="1"/>
          <p:nvPr/>
        </p:nvSpPr>
        <p:spPr>
          <a:xfrm>
            <a:off x="5479223" y="4523977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Why is it important?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9D2566-13E9-6FFC-442D-7F5BC2444DFB}"/>
              </a:ext>
            </a:extLst>
          </p:cNvPr>
          <p:cNvSpPr/>
          <p:nvPr/>
        </p:nvSpPr>
        <p:spPr>
          <a:xfrm>
            <a:off x="4673965" y="1859355"/>
            <a:ext cx="615175" cy="6008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8D77B-82E7-9BFC-46D3-6CD939F8E868}"/>
              </a:ext>
            </a:extLst>
          </p:cNvPr>
          <p:cNvSpPr/>
          <p:nvPr/>
        </p:nvSpPr>
        <p:spPr>
          <a:xfrm>
            <a:off x="4673965" y="3133777"/>
            <a:ext cx="615175" cy="6008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02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C27395-4111-E5F6-5544-2116280CD436}"/>
              </a:ext>
            </a:extLst>
          </p:cNvPr>
          <p:cNvSpPr/>
          <p:nvPr/>
        </p:nvSpPr>
        <p:spPr>
          <a:xfrm>
            <a:off x="4673965" y="4408199"/>
            <a:ext cx="615175" cy="6008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DE734A-AC54-3A1C-3861-16D133A3E718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Agenda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9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C2B9-6C4E-C24D-5877-77173C0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5F8D-29F3-0F4B-B6DA-2659BA1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A9BB6-C4C2-AD20-67B0-7D63DDF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" y="35983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Cox Proportional Hazard Regression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341334-045D-3EA0-D65E-3C70443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1606164"/>
            <a:ext cx="4832350" cy="3645672"/>
          </a:xfrm>
        </p:spPr>
        <p:txBody>
          <a:bodyPr anchor="ctr">
            <a:normAutofit/>
          </a:bodyPr>
          <a:lstStyle/>
          <a:p>
            <a:endParaRPr lang="en-IN" sz="1600" dirty="0">
              <a:latin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</a:rPr>
              <a:t>Assess effect of multiple covariates on survival</a:t>
            </a:r>
          </a:p>
          <a:p>
            <a:endParaRPr lang="en-IN" sz="1600" dirty="0">
              <a:latin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</a:rPr>
              <a:t>Semiparametric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</a:rPr>
              <a:t>Can handle both continuous and categorical predictor variables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85D-D16D-F227-1D82-266C4573E8DB}"/>
              </a:ext>
            </a:extLst>
          </p:cNvPr>
          <p:cNvCxnSpPr/>
          <p:nvPr/>
        </p:nvCxnSpPr>
        <p:spPr>
          <a:xfrm>
            <a:off x="5586761" y="759011"/>
            <a:ext cx="0" cy="5218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8351D30-E612-EDB2-C817-993C098F8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54126"/>
              </p:ext>
            </p:extLst>
          </p:nvPr>
        </p:nvGraphicFramePr>
        <p:xfrm>
          <a:off x="1375473" y="2895600"/>
          <a:ext cx="327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29552900" imgH="9652000" progId="Equation.3">
                  <p:embed/>
                </p:oleObj>
              </mc:Choice>
              <mc:Fallback>
                <p:oleObj name="Microsoft Equation 3.0" r:id="rId2" imgW="29552900" imgH="9652000" progId="Equation.3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BF7C3BAE-57A1-CD45-9D0C-738EAE560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473" y="2895600"/>
                        <a:ext cx="3276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" name="Picture 30" descr="David Cox (statistician) - Wikipedia">
            <a:extLst>
              <a:ext uri="{FF2B5EF4-FFF2-40B4-BE49-F238E27FC236}">
                <a16:creationId xmlns:a16="http://schemas.microsoft.com/office/drawing/2014/main" id="{CA366182-EE3C-8007-021A-06EFF82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26" y="816237"/>
            <a:ext cx="1482694" cy="190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8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What is Clearance?</a:t>
            </a:r>
          </a:p>
        </p:txBody>
      </p:sp>
      <p:pic>
        <p:nvPicPr>
          <p:cNvPr id="6" name="Picture 2" descr="10 Creative Ways You Can Improve Your Next Clearance Sale - Small Business  Trends">
            <a:extLst>
              <a:ext uri="{FF2B5EF4-FFF2-40B4-BE49-F238E27FC236}">
                <a16:creationId xmlns:a16="http://schemas.microsoft.com/office/drawing/2014/main" id="{BE0A2F30-EC8B-38A5-DA35-3F96ED24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93" y="366676"/>
            <a:ext cx="5315413" cy="29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DBE540-7670-13FA-2CFD-A7EB506C0561}"/>
              </a:ext>
            </a:extLst>
          </p:cNvPr>
          <p:cNvSpPr txBox="1"/>
          <p:nvPr/>
        </p:nvSpPr>
        <p:spPr>
          <a:xfrm>
            <a:off x="9279673" y="3317891"/>
            <a:ext cx="207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mbria" panose="02040503050406030204" pitchFamily="18" charset="0"/>
                <a:hlinkClick r:id="rId3"/>
              </a:rPr>
              <a:t>Image Source</a:t>
            </a:r>
            <a:endParaRPr lang="en-US" sz="1000" dirty="0">
              <a:latin typeface="Cambria" panose="020405030504060302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9B6F12-A2B0-3F3C-2145-566DF6AA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579" y="3736777"/>
            <a:ext cx="6757639" cy="2397356"/>
          </a:xfrm>
        </p:spPr>
        <p:txBody>
          <a:bodyPr anchor="ctr">
            <a:normAutofit/>
          </a:bodyPr>
          <a:lstStyle/>
          <a:p>
            <a:r>
              <a:rPr lang="en-IN" sz="1600" dirty="0">
                <a:latin typeface="Cambria" panose="02040503050406030204" pitchFamily="18" charset="0"/>
              </a:rPr>
              <a:t>To clear out the products which are out-of-style, out-of-season or did not sell and to make space for newer products </a:t>
            </a:r>
          </a:p>
          <a:p>
            <a:endParaRPr lang="en-IN" sz="1600" dirty="0">
              <a:latin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</a:rPr>
              <a:t>Generally, lasts for a few weeks</a:t>
            </a:r>
          </a:p>
          <a:p>
            <a:endParaRPr lang="en-IN" sz="1600" dirty="0">
              <a:latin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</a:rPr>
              <a:t>Prices are monotonically decreasing</a:t>
            </a:r>
          </a:p>
        </p:txBody>
      </p:sp>
    </p:spTree>
    <p:extLst>
      <p:ext uri="{BB962C8B-B14F-4D97-AF65-F5344CB8AC3E}">
        <p14:creationId xmlns:p14="http://schemas.microsoft.com/office/powerpoint/2010/main" val="348077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6CD2E-7973-732B-754A-EF9F6062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20A8A-2001-90EE-E18E-8B922414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7116F7-9889-953C-1CEA-F7DB6031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Difference between Sales/Promotion and Clearance?</a:t>
            </a:r>
          </a:p>
        </p:txBody>
      </p:sp>
      <p:pic>
        <p:nvPicPr>
          <p:cNvPr id="1026" name="Picture 2" descr="Store clearance sale with signs of store closing Stock Photo - Alamy">
            <a:extLst>
              <a:ext uri="{FF2B5EF4-FFF2-40B4-BE49-F238E27FC236}">
                <a16:creationId xmlns:a16="http://schemas.microsoft.com/office/drawing/2014/main" id="{856D49D3-4016-D3E5-770A-88DA207D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37" y="1331046"/>
            <a:ext cx="3904606" cy="28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0 Off Sales Promotion On Retail Shop Display Window Black Friday Clearance  Mega Sale Stock Photo - Download Image Now - iStock">
            <a:extLst>
              <a:ext uri="{FF2B5EF4-FFF2-40B4-BE49-F238E27FC236}">
                <a16:creationId xmlns:a16="http://schemas.microsoft.com/office/drawing/2014/main" id="{481B0746-68C2-8CAA-C4B6-BAE459E3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1" y="1331046"/>
            <a:ext cx="4311664" cy="28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A6CA1-E7F1-6F79-2CCE-9A9B7A01F91B}"/>
              </a:ext>
            </a:extLst>
          </p:cNvPr>
          <p:cNvSpPr txBox="1"/>
          <p:nvPr/>
        </p:nvSpPr>
        <p:spPr>
          <a:xfrm>
            <a:off x="1044861" y="4471381"/>
            <a:ext cx="431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Promotional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</a:rPr>
              <a:t>Attract more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</a:rPr>
              <a:t>Attain a higher turnover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</a:rPr>
              <a:t>Holiday, Back-to-School, Summer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37B6D-2104-E94B-C218-510F5107BD3D}"/>
              </a:ext>
            </a:extLst>
          </p:cNvPr>
          <p:cNvSpPr txBox="1"/>
          <p:nvPr/>
        </p:nvSpPr>
        <p:spPr>
          <a:xfrm>
            <a:off x="7042137" y="4471382"/>
            <a:ext cx="431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Activity for end of product lifecycle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</a:rPr>
              <a:t>Clear the unwanted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</a:rPr>
              <a:t>Prices are monotonic 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</a:rPr>
              <a:t>Out-of-season, out-of-style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6FAD2-F691-8815-EE00-CEE187EC1B0F}"/>
              </a:ext>
            </a:extLst>
          </p:cNvPr>
          <p:cNvSpPr txBox="1"/>
          <p:nvPr/>
        </p:nvSpPr>
        <p:spPr>
          <a:xfrm>
            <a:off x="1044860" y="4201025"/>
            <a:ext cx="4311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  <a:hlinkClick r:id="rId4"/>
              </a:rPr>
              <a:t>Image Source</a:t>
            </a:r>
            <a:endParaRPr lang="en-US" sz="1050" dirty="0"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AF71B-5B48-CAAB-3D91-C91BF80FC5F0}"/>
              </a:ext>
            </a:extLst>
          </p:cNvPr>
          <p:cNvSpPr txBox="1"/>
          <p:nvPr/>
        </p:nvSpPr>
        <p:spPr>
          <a:xfrm>
            <a:off x="7035471" y="4192075"/>
            <a:ext cx="3904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  <a:hlinkClick r:id="rId5"/>
              </a:rPr>
              <a:t>Image Source</a:t>
            </a:r>
            <a:endParaRPr lang="en-US" sz="105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710FF-E0FF-B471-96B0-4A82540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8335D-BBB5-AF12-4CE6-8BBAFFE8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4B59E8-94C9-198C-0A26-7185F252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Three Questions of importance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CDC1BD5-0BAB-B521-686E-B101D1B7A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129275"/>
              </p:ext>
            </p:extLst>
          </p:nvPr>
        </p:nvGraphicFramePr>
        <p:xfrm>
          <a:off x="2851305" y="1383732"/>
          <a:ext cx="6489390" cy="381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214F0-4EC8-923C-4A78-A03EB09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12D46-B5C6-4664-9811-5FAC1F2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AD86C-BAC2-84DB-1858-2795A8CA1DDA}"/>
              </a:ext>
            </a:extLst>
          </p:cNvPr>
          <p:cNvCxnSpPr>
            <a:cxnSpLocks/>
          </p:cNvCxnSpPr>
          <p:nvPr/>
        </p:nvCxnSpPr>
        <p:spPr>
          <a:xfrm>
            <a:off x="3615559" y="3694535"/>
            <a:ext cx="479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69C4C4-F4CD-E8B1-BF90-ADCDA8163A5B}"/>
              </a:ext>
            </a:extLst>
          </p:cNvPr>
          <p:cNvSpPr txBox="1"/>
          <p:nvPr/>
        </p:nvSpPr>
        <p:spPr>
          <a:xfrm>
            <a:off x="4446089" y="3807206"/>
            <a:ext cx="331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Stages of the product life cycle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2CCE6-E9A1-FBB2-FB34-3AC01D627D15}"/>
              </a:ext>
            </a:extLst>
          </p:cNvPr>
          <p:cNvSpPr/>
          <p:nvPr/>
        </p:nvSpPr>
        <p:spPr>
          <a:xfrm>
            <a:off x="3749964" y="2602816"/>
            <a:ext cx="1042377" cy="1075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Regular Sales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8F5F3-D609-B413-70BC-ECEF0D2CD4DD}"/>
              </a:ext>
            </a:extLst>
          </p:cNvPr>
          <p:cNvSpPr/>
          <p:nvPr/>
        </p:nvSpPr>
        <p:spPr>
          <a:xfrm>
            <a:off x="4792341" y="2604402"/>
            <a:ext cx="747128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Promotions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F4002-3F98-3B42-C0CF-141276E01BE5}"/>
              </a:ext>
            </a:extLst>
          </p:cNvPr>
          <p:cNvSpPr/>
          <p:nvPr/>
        </p:nvSpPr>
        <p:spPr>
          <a:xfrm>
            <a:off x="5531170" y="2602816"/>
            <a:ext cx="898778" cy="1075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Regular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BC1B0-D5EE-CF5B-6282-495A494054FB}"/>
              </a:ext>
            </a:extLst>
          </p:cNvPr>
          <p:cNvSpPr/>
          <p:nvPr/>
        </p:nvSpPr>
        <p:spPr>
          <a:xfrm>
            <a:off x="6429948" y="2607669"/>
            <a:ext cx="936000" cy="10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Clearance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E949B5-76AD-9567-F4B4-7D54BFE45861}"/>
              </a:ext>
            </a:extLst>
          </p:cNvPr>
          <p:cNvCxnSpPr>
            <a:cxnSpLocks/>
          </p:cNvCxnSpPr>
          <p:nvPr/>
        </p:nvCxnSpPr>
        <p:spPr>
          <a:xfrm>
            <a:off x="6429948" y="2217989"/>
            <a:ext cx="0" cy="14751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55A0F9-4D06-6975-F7DE-07CDEC24E49A}"/>
              </a:ext>
            </a:extLst>
          </p:cNvPr>
          <p:cNvSpPr txBox="1"/>
          <p:nvPr/>
        </p:nvSpPr>
        <p:spPr>
          <a:xfrm>
            <a:off x="5960343" y="1686545"/>
            <a:ext cx="936000" cy="53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Clearance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</a:rPr>
              <a:t>Onset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12DE4A-6756-035E-3B1E-6ABCB1FB51ED}"/>
              </a:ext>
            </a:extLst>
          </p:cNvPr>
          <p:cNvCxnSpPr>
            <a:cxnSpLocks/>
          </p:cNvCxnSpPr>
          <p:nvPr/>
        </p:nvCxnSpPr>
        <p:spPr>
          <a:xfrm flipH="1">
            <a:off x="7362737" y="2202712"/>
            <a:ext cx="0" cy="1472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F6248-25A2-B0E7-3DA9-0805CB434D4A}"/>
              </a:ext>
            </a:extLst>
          </p:cNvPr>
          <p:cNvSpPr txBox="1"/>
          <p:nvPr/>
        </p:nvSpPr>
        <p:spPr>
          <a:xfrm>
            <a:off x="7419472" y="2616793"/>
            <a:ext cx="93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End of inventory or Salvage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15043C3-75A5-7F6E-568E-2F244627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Journey of a Product</a:t>
            </a:r>
          </a:p>
        </p:txBody>
      </p:sp>
    </p:spTree>
    <p:extLst>
      <p:ext uri="{BB962C8B-B14F-4D97-AF65-F5344CB8AC3E}">
        <p14:creationId xmlns:p14="http://schemas.microsoft.com/office/powerpoint/2010/main" val="11806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DFE-C21C-D673-BF6A-5CBBD81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4A30-B4A0-6287-CAF8-91F8A4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58755-854D-C569-4861-59390BC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Product Hierarchy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29661A-5BE9-3FD6-774E-AAA1448CF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105545"/>
              </p:ext>
            </p:extLst>
          </p:nvPr>
        </p:nvGraphicFramePr>
        <p:xfrm>
          <a:off x="265151" y="1129396"/>
          <a:ext cx="7546898" cy="486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1D9C3A-D7CC-3DDE-BD43-31D9325D8C58}"/>
              </a:ext>
            </a:extLst>
          </p:cNvPr>
          <p:cNvSpPr txBox="1"/>
          <p:nvPr/>
        </p:nvSpPr>
        <p:spPr>
          <a:xfrm>
            <a:off x="385721" y="6072622"/>
            <a:ext cx="1833371" cy="28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hlinkClick r:id="rId7"/>
              </a:rPr>
              <a:t>Image Inspiration Source</a:t>
            </a:r>
            <a:endParaRPr lang="en-US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CE5E-3162-650E-685E-1CC9A5F65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25583"/>
              </p:ext>
            </p:extLst>
          </p:nvPr>
        </p:nvGraphicFramePr>
        <p:xfrm>
          <a:off x="6096000" y="1514274"/>
          <a:ext cx="5905501" cy="1625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6897">
                  <a:extLst>
                    <a:ext uri="{9D8B030D-6E8A-4147-A177-3AD203B41FA5}">
                      <a16:colId xmlns:a16="http://schemas.microsoft.com/office/drawing/2014/main" val="2687904650"/>
                    </a:ext>
                  </a:extLst>
                </a:gridCol>
                <a:gridCol w="826897">
                  <a:extLst>
                    <a:ext uri="{9D8B030D-6E8A-4147-A177-3AD203B41FA5}">
                      <a16:colId xmlns:a16="http://schemas.microsoft.com/office/drawing/2014/main" val="595593150"/>
                    </a:ext>
                  </a:extLst>
                </a:gridCol>
                <a:gridCol w="826897">
                  <a:extLst>
                    <a:ext uri="{9D8B030D-6E8A-4147-A177-3AD203B41FA5}">
                      <a16:colId xmlns:a16="http://schemas.microsoft.com/office/drawing/2014/main" val="4168048138"/>
                    </a:ext>
                  </a:extLst>
                </a:gridCol>
                <a:gridCol w="826897">
                  <a:extLst>
                    <a:ext uri="{9D8B030D-6E8A-4147-A177-3AD203B41FA5}">
                      <a16:colId xmlns:a16="http://schemas.microsoft.com/office/drawing/2014/main" val="1080056588"/>
                    </a:ext>
                  </a:extLst>
                </a:gridCol>
                <a:gridCol w="2597913">
                  <a:extLst>
                    <a:ext uri="{9D8B030D-6E8A-4147-A177-3AD203B41FA5}">
                      <a16:colId xmlns:a16="http://schemas.microsoft.com/office/drawing/2014/main" val="15267041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Division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Group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Department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Class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Subclass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21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Dresses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A-line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A-line White Dress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106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Dresses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Formal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Formal Beige Dress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300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Officewear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Pants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Office-wear Navy Blue Trousers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80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Officewear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Suits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Office-wear Black Suit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49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Officewear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Suits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Office-wear Grey Suit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37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Shoes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Sandals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Casual Printed Sandals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997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Bottomwear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Cambria" panose="02040503050406030204" pitchFamily="18" charset="0"/>
                        </a:rPr>
                        <a:t>Pants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Cambria" panose="02040503050406030204" pitchFamily="18" charset="0"/>
                        </a:rPr>
                        <a:t>Women's Pull on Linen Trousers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6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3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Case Study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EB08F2-09A3-E43D-4AF3-02811F3B3B5F}"/>
              </a:ext>
            </a:extLst>
          </p:cNvPr>
          <p:cNvCxnSpPr/>
          <p:nvPr/>
        </p:nvCxnSpPr>
        <p:spPr>
          <a:xfrm>
            <a:off x="5441068" y="5638552"/>
            <a:ext cx="501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D2749-F7C9-EA11-BBA9-DC6B45E0E286}"/>
              </a:ext>
            </a:extLst>
          </p:cNvPr>
          <p:cNvCxnSpPr>
            <a:cxnSpLocks/>
          </p:cNvCxnSpPr>
          <p:nvPr/>
        </p:nvCxnSpPr>
        <p:spPr>
          <a:xfrm>
            <a:off x="5432791" y="986934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1ADA9D-A9A8-4489-2FEA-989376BA0F79}"/>
              </a:ext>
            </a:extLst>
          </p:cNvPr>
          <p:cNvSpPr txBox="1"/>
          <p:nvPr/>
        </p:nvSpPr>
        <p:spPr>
          <a:xfrm>
            <a:off x="5473679" y="490357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6FD632-65B1-D52C-9947-3160AAE471A2}"/>
              </a:ext>
            </a:extLst>
          </p:cNvPr>
          <p:cNvSpPr txBox="1"/>
          <p:nvPr/>
        </p:nvSpPr>
        <p:spPr>
          <a:xfrm>
            <a:off x="4368029" y="5636539"/>
            <a:ext cx="118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Study Period: 21 weeks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C551E2-E5C2-DA12-E889-01993D6A7F75}"/>
              </a:ext>
            </a:extLst>
          </p:cNvPr>
          <p:cNvCxnSpPr>
            <a:cxnSpLocks/>
          </p:cNvCxnSpPr>
          <p:nvPr/>
        </p:nvCxnSpPr>
        <p:spPr>
          <a:xfrm>
            <a:off x="5441068" y="312784"/>
            <a:ext cx="0" cy="5325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952C44-04E7-7639-993B-C845315DA28E}"/>
              </a:ext>
            </a:extLst>
          </p:cNvPr>
          <p:cNvSpPr txBox="1"/>
          <p:nvPr/>
        </p:nvSpPr>
        <p:spPr>
          <a:xfrm>
            <a:off x="5662418" y="5711687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94F42-1C3E-7F12-8EAD-1FE01B0F7442}"/>
              </a:ext>
            </a:extLst>
          </p:cNvPr>
          <p:cNvSpPr txBox="1"/>
          <p:nvPr/>
        </p:nvSpPr>
        <p:spPr>
          <a:xfrm>
            <a:off x="6172044" y="5734321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94775-9BE3-FBFC-33CE-6968AC4459D0}"/>
              </a:ext>
            </a:extLst>
          </p:cNvPr>
          <p:cNvSpPr txBox="1"/>
          <p:nvPr/>
        </p:nvSpPr>
        <p:spPr>
          <a:xfrm>
            <a:off x="6681275" y="5756871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90F201-62ED-72E5-65D5-86ABCEAFE87C}"/>
              </a:ext>
            </a:extLst>
          </p:cNvPr>
          <p:cNvSpPr txBox="1"/>
          <p:nvPr/>
        </p:nvSpPr>
        <p:spPr>
          <a:xfrm>
            <a:off x="7418295" y="5743635"/>
            <a:ext cx="152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893B0-C5B1-5622-E042-D84E5B8BEA44}"/>
              </a:ext>
            </a:extLst>
          </p:cNvPr>
          <p:cNvSpPr txBox="1"/>
          <p:nvPr/>
        </p:nvSpPr>
        <p:spPr>
          <a:xfrm>
            <a:off x="9204027" y="5744262"/>
            <a:ext cx="325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611AA1-DE5D-A854-65D9-311A483513EA}"/>
              </a:ext>
            </a:extLst>
          </p:cNvPr>
          <p:cNvSpPr txBox="1"/>
          <p:nvPr/>
        </p:nvSpPr>
        <p:spPr>
          <a:xfrm>
            <a:off x="10159993" y="5726181"/>
            <a:ext cx="38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603EB-124F-0649-A717-7529C7AC4C3C}"/>
              </a:ext>
            </a:extLst>
          </p:cNvPr>
          <p:cNvSpPr txBox="1"/>
          <p:nvPr/>
        </p:nvSpPr>
        <p:spPr>
          <a:xfrm>
            <a:off x="7158018" y="5754335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68DD6-3BF0-2656-47E0-1D9AE99FE720}"/>
              </a:ext>
            </a:extLst>
          </p:cNvPr>
          <p:cNvSpPr txBox="1"/>
          <p:nvPr/>
        </p:nvSpPr>
        <p:spPr>
          <a:xfrm>
            <a:off x="9722709" y="5728550"/>
            <a:ext cx="325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20</a:t>
            </a:r>
          </a:p>
        </p:txBody>
      </p:sp>
      <p:pic>
        <p:nvPicPr>
          <p:cNvPr id="34" name="Graphic 33" descr="Filing Box Archive outline">
            <a:extLst>
              <a:ext uri="{FF2B5EF4-FFF2-40B4-BE49-F238E27FC236}">
                <a16:creationId xmlns:a16="http://schemas.microsoft.com/office/drawing/2014/main" id="{04D5F0D2-ADEB-85E2-F2C9-7E994B9C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778" y="4596889"/>
            <a:ext cx="358249" cy="358249"/>
          </a:xfrm>
          <a:prstGeom prst="rect">
            <a:avLst/>
          </a:prstGeom>
        </p:spPr>
      </p:pic>
      <p:pic>
        <p:nvPicPr>
          <p:cNvPr id="35" name="Graphic 34" descr="Filing Box Archive outline">
            <a:extLst>
              <a:ext uri="{FF2B5EF4-FFF2-40B4-BE49-F238E27FC236}">
                <a16:creationId xmlns:a16="http://schemas.microsoft.com/office/drawing/2014/main" id="{5C1A1632-6524-E83A-DC5E-383B5B4C8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778" y="1748199"/>
            <a:ext cx="358249" cy="358249"/>
          </a:xfrm>
          <a:prstGeom prst="rect">
            <a:avLst/>
          </a:prstGeom>
        </p:spPr>
      </p:pic>
      <p:pic>
        <p:nvPicPr>
          <p:cNvPr id="36" name="Graphic 35" descr="Filing Box Archive outline">
            <a:extLst>
              <a:ext uri="{FF2B5EF4-FFF2-40B4-BE49-F238E27FC236}">
                <a16:creationId xmlns:a16="http://schemas.microsoft.com/office/drawing/2014/main" id="{3360C81B-1211-E746-20CB-FA91E659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778" y="3123792"/>
            <a:ext cx="358249" cy="358249"/>
          </a:xfrm>
          <a:prstGeom prst="rect">
            <a:avLst/>
          </a:prstGeom>
        </p:spPr>
      </p:pic>
      <p:pic>
        <p:nvPicPr>
          <p:cNvPr id="37" name="Graphic 36" descr="Filing Box Archive outline">
            <a:extLst>
              <a:ext uri="{FF2B5EF4-FFF2-40B4-BE49-F238E27FC236}">
                <a16:creationId xmlns:a16="http://schemas.microsoft.com/office/drawing/2014/main" id="{D94FD523-72D5-80FB-27F1-FECF2B05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6746" y="807810"/>
            <a:ext cx="358249" cy="35824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F1EB4D-8623-3927-E5AF-914375B92587}"/>
              </a:ext>
            </a:extLst>
          </p:cNvPr>
          <p:cNvCxnSpPr>
            <a:cxnSpLocks/>
          </p:cNvCxnSpPr>
          <p:nvPr/>
        </p:nvCxnSpPr>
        <p:spPr>
          <a:xfrm>
            <a:off x="6800830" y="986934"/>
            <a:ext cx="76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BE141F-A5C6-4E5A-DDB3-E044A53620DD}"/>
              </a:ext>
            </a:extLst>
          </p:cNvPr>
          <p:cNvCxnSpPr>
            <a:cxnSpLocks/>
          </p:cNvCxnSpPr>
          <p:nvPr/>
        </p:nvCxnSpPr>
        <p:spPr>
          <a:xfrm>
            <a:off x="7567148" y="988846"/>
            <a:ext cx="2783674" cy="2010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CC09CA-016B-23A7-0F61-8715242314A6}"/>
              </a:ext>
            </a:extLst>
          </p:cNvPr>
          <p:cNvCxnSpPr>
            <a:cxnSpLocks/>
          </p:cNvCxnSpPr>
          <p:nvPr/>
        </p:nvCxnSpPr>
        <p:spPr>
          <a:xfrm>
            <a:off x="5455883" y="3303362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2F567E-602C-2DFA-1E49-DA73B37B8E2E}"/>
              </a:ext>
            </a:extLst>
          </p:cNvPr>
          <p:cNvCxnSpPr>
            <a:cxnSpLocks/>
          </p:cNvCxnSpPr>
          <p:nvPr/>
        </p:nvCxnSpPr>
        <p:spPr>
          <a:xfrm>
            <a:off x="6823922" y="3303362"/>
            <a:ext cx="76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641AF-3C49-4BF1-B73D-BEB8FF09CA46}"/>
              </a:ext>
            </a:extLst>
          </p:cNvPr>
          <p:cNvCxnSpPr>
            <a:cxnSpLocks/>
          </p:cNvCxnSpPr>
          <p:nvPr/>
        </p:nvCxnSpPr>
        <p:spPr>
          <a:xfrm>
            <a:off x="7590239" y="3305274"/>
            <a:ext cx="16137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CC19B2-608E-18E1-557A-3B1735B13156}"/>
              </a:ext>
            </a:extLst>
          </p:cNvPr>
          <p:cNvCxnSpPr>
            <a:cxnSpLocks/>
          </p:cNvCxnSpPr>
          <p:nvPr/>
        </p:nvCxnSpPr>
        <p:spPr>
          <a:xfrm>
            <a:off x="9204027" y="3303362"/>
            <a:ext cx="1080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EE5599-BFE2-E4AD-2AAE-31E901A00852}"/>
              </a:ext>
            </a:extLst>
          </p:cNvPr>
          <p:cNvCxnSpPr>
            <a:cxnSpLocks/>
          </p:cNvCxnSpPr>
          <p:nvPr/>
        </p:nvCxnSpPr>
        <p:spPr>
          <a:xfrm>
            <a:off x="5450448" y="1926929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0E5DA0-1A25-DA9A-274F-10EFE9FE03E8}"/>
              </a:ext>
            </a:extLst>
          </p:cNvPr>
          <p:cNvCxnSpPr>
            <a:cxnSpLocks/>
          </p:cNvCxnSpPr>
          <p:nvPr/>
        </p:nvCxnSpPr>
        <p:spPr>
          <a:xfrm>
            <a:off x="6818487" y="1926929"/>
            <a:ext cx="184792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364566-8F99-378E-9D34-ED463455BA31}"/>
              </a:ext>
            </a:extLst>
          </p:cNvPr>
          <p:cNvCxnSpPr>
            <a:cxnSpLocks/>
          </p:cNvCxnSpPr>
          <p:nvPr/>
        </p:nvCxnSpPr>
        <p:spPr>
          <a:xfrm>
            <a:off x="5455883" y="4752595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3BF40C-C99C-FF02-22C9-F6C19AF7CA4C}"/>
              </a:ext>
            </a:extLst>
          </p:cNvPr>
          <p:cNvCxnSpPr>
            <a:cxnSpLocks/>
          </p:cNvCxnSpPr>
          <p:nvPr/>
        </p:nvCxnSpPr>
        <p:spPr>
          <a:xfrm>
            <a:off x="6823922" y="4752595"/>
            <a:ext cx="76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36DF20-F7CA-6E21-2310-B2F1C6F2B194}"/>
              </a:ext>
            </a:extLst>
          </p:cNvPr>
          <p:cNvCxnSpPr>
            <a:cxnSpLocks/>
          </p:cNvCxnSpPr>
          <p:nvPr/>
        </p:nvCxnSpPr>
        <p:spPr>
          <a:xfrm>
            <a:off x="7590239" y="4754507"/>
            <a:ext cx="16137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6F92DA-2725-89E5-CB62-0E7E67A7DFE3}"/>
              </a:ext>
            </a:extLst>
          </p:cNvPr>
          <p:cNvCxnSpPr>
            <a:cxnSpLocks/>
          </p:cNvCxnSpPr>
          <p:nvPr/>
        </p:nvCxnSpPr>
        <p:spPr>
          <a:xfrm>
            <a:off x="9204027" y="4752595"/>
            <a:ext cx="639711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9D34CF-59CC-25B2-C1AA-92F00503679F}"/>
              </a:ext>
            </a:extLst>
          </p:cNvPr>
          <p:cNvSpPr txBox="1"/>
          <p:nvPr/>
        </p:nvSpPr>
        <p:spPr>
          <a:xfrm>
            <a:off x="6584959" y="674494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Promotion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86AEF6-A6F6-2E85-4B92-0AFD313DB25F}"/>
              </a:ext>
            </a:extLst>
          </p:cNvPr>
          <p:cNvSpPr txBox="1"/>
          <p:nvPr/>
        </p:nvSpPr>
        <p:spPr>
          <a:xfrm>
            <a:off x="6618435" y="2994316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Promotion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7AD8F4-6AC1-E2EF-C6DC-2B79485CF8DA}"/>
              </a:ext>
            </a:extLst>
          </p:cNvPr>
          <p:cNvSpPr txBox="1"/>
          <p:nvPr/>
        </p:nvSpPr>
        <p:spPr>
          <a:xfrm>
            <a:off x="8610600" y="547367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11720-CCEA-0C8C-A8F5-4A84697A4549}"/>
              </a:ext>
            </a:extLst>
          </p:cNvPr>
          <p:cNvSpPr txBox="1"/>
          <p:nvPr/>
        </p:nvSpPr>
        <p:spPr>
          <a:xfrm>
            <a:off x="5471302" y="1444392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D449C5-2B31-2FC1-71B8-3E75E4152F24}"/>
              </a:ext>
            </a:extLst>
          </p:cNvPr>
          <p:cNvSpPr txBox="1"/>
          <p:nvPr/>
        </p:nvSpPr>
        <p:spPr>
          <a:xfrm>
            <a:off x="7225384" y="1633135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Clearance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D14B84-1CB3-2742-F10A-BC452CC27DF5}"/>
              </a:ext>
            </a:extLst>
          </p:cNvPr>
          <p:cNvSpPr txBox="1"/>
          <p:nvPr/>
        </p:nvSpPr>
        <p:spPr>
          <a:xfrm>
            <a:off x="5519110" y="2804542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154220-71F4-1398-AB7C-86D0FEB54E57}"/>
              </a:ext>
            </a:extLst>
          </p:cNvPr>
          <p:cNvSpPr txBox="1"/>
          <p:nvPr/>
        </p:nvSpPr>
        <p:spPr>
          <a:xfrm>
            <a:off x="7729962" y="2811759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42A0D4-06F0-0460-8087-22D9213F8406}"/>
              </a:ext>
            </a:extLst>
          </p:cNvPr>
          <p:cNvSpPr txBox="1"/>
          <p:nvPr/>
        </p:nvSpPr>
        <p:spPr>
          <a:xfrm>
            <a:off x="9251217" y="2959859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Clearance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7CB8AB-A409-AF37-6029-2BA0A405ABDF}"/>
              </a:ext>
            </a:extLst>
          </p:cNvPr>
          <p:cNvSpPr txBox="1"/>
          <p:nvPr/>
        </p:nvSpPr>
        <p:spPr>
          <a:xfrm>
            <a:off x="5528428" y="4270441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182531-CA7C-9E45-6C0E-6A7480C1C64E}"/>
              </a:ext>
            </a:extLst>
          </p:cNvPr>
          <p:cNvSpPr txBox="1"/>
          <p:nvPr/>
        </p:nvSpPr>
        <p:spPr>
          <a:xfrm>
            <a:off x="6628772" y="4440638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Promotion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4F0BDE-DB11-BB0F-A337-5C4BFD746F4A}"/>
              </a:ext>
            </a:extLst>
          </p:cNvPr>
          <p:cNvSpPr txBox="1"/>
          <p:nvPr/>
        </p:nvSpPr>
        <p:spPr>
          <a:xfrm>
            <a:off x="7771603" y="4240791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7E9C0F-A420-4884-DACC-E54693C1B71C}"/>
              </a:ext>
            </a:extLst>
          </p:cNvPr>
          <p:cNvSpPr txBox="1"/>
          <p:nvPr/>
        </p:nvSpPr>
        <p:spPr>
          <a:xfrm>
            <a:off x="8986703" y="4410841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Clearance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8EB977-A37B-F7FA-E5CE-65752950A104}"/>
              </a:ext>
            </a:extLst>
          </p:cNvPr>
          <p:cNvSpPr txBox="1"/>
          <p:nvPr/>
        </p:nvSpPr>
        <p:spPr>
          <a:xfrm>
            <a:off x="8693649" y="1796124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ambria" panose="02040503050406030204" pitchFamily="18" charset="0"/>
              </a:rPr>
              <a:t>End of inventory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97A1D-0C4A-0DE2-D1D4-4FA49BC17F20}"/>
              </a:ext>
            </a:extLst>
          </p:cNvPr>
          <p:cNvSpPr txBox="1"/>
          <p:nvPr/>
        </p:nvSpPr>
        <p:spPr>
          <a:xfrm>
            <a:off x="9866540" y="4618640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ambria" panose="02040503050406030204" pitchFamily="18" charset="0"/>
              </a:rPr>
              <a:t>End of inventory</a:t>
            </a:r>
          </a:p>
        </p:txBody>
      </p:sp>
    </p:spTree>
    <p:extLst>
      <p:ext uri="{BB962C8B-B14F-4D97-AF65-F5344CB8AC3E}">
        <p14:creationId xmlns:p14="http://schemas.microsoft.com/office/powerpoint/2010/main" val="4107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DFE-C21C-D673-BF6A-5CBBD81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4A30-B4A0-6287-CAF8-91F8A4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58755-854D-C569-4861-59390BC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F0398E-1E86-F667-A90D-49E64AB37832}"/>
              </a:ext>
            </a:extLst>
          </p:cNvPr>
          <p:cNvCxnSpPr/>
          <p:nvPr/>
        </p:nvCxnSpPr>
        <p:spPr>
          <a:xfrm>
            <a:off x="1150884" y="6017694"/>
            <a:ext cx="501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CAC866-CA9D-7C57-0637-F361B2E326DE}"/>
              </a:ext>
            </a:extLst>
          </p:cNvPr>
          <p:cNvCxnSpPr>
            <a:cxnSpLocks/>
          </p:cNvCxnSpPr>
          <p:nvPr/>
        </p:nvCxnSpPr>
        <p:spPr>
          <a:xfrm>
            <a:off x="1142607" y="1366076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EDA3DF-1ADD-C086-882F-13DB81884470}"/>
              </a:ext>
            </a:extLst>
          </p:cNvPr>
          <p:cNvSpPr txBox="1"/>
          <p:nvPr/>
        </p:nvSpPr>
        <p:spPr>
          <a:xfrm>
            <a:off x="1183495" y="869499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46F189-EF27-D8DB-7FB6-8FFB940EF6C3}"/>
              </a:ext>
            </a:extLst>
          </p:cNvPr>
          <p:cNvSpPr txBox="1"/>
          <p:nvPr/>
        </p:nvSpPr>
        <p:spPr>
          <a:xfrm>
            <a:off x="77845" y="6015681"/>
            <a:ext cx="118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Study Period: 21 weeks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F6A77-F469-3D83-231C-923E22E88F40}"/>
              </a:ext>
            </a:extLst>
          </p:cNvPr>
          <p:cNvCxnSpPr>
            <a:cxnSpLocks/>
          </p:cNvCxnSpPr>
          <p:nvPr/>
        </p:nvCxnSpPr>
        <p:spPr>
          <a:xfrm>
            <a:off x="1150884" y="691926"/>
            <a:ext cx="0" cy="5325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3C40FA-D269-68A6-FC00-1CCE22A63DFE}"/>
              </a:ext>
            </a:extLst>
          </p:cNvPr>
          <p:cNvSpPr txBox="1"/>
          <p:nvPr/>
        </p:nvSpPr>
        <p:spPr>
          <a:xfrm>
            <a:off x="1372234" y="6090829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A4C2ED-519C-ACCF-B584-145E095E2204}"/>
              </a:ext>
            </a:extLst>
          </p:cNvPr>
          <p:cNvSpPr txBox="1"/>
          <p:nvPr/>
        </p:nvSpPr>
        <p:spPr>
          <a:xfrm>
            <a:off x="1881860" y="6113463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36C9C-DE63-1FFC-9D14-2EC182DD8981}"/>
              </a:ext>
            </a:extLst>
          </p:cNvPr>
          <p:cNvSpPr txBox="1"/>
          <p:nvPr/>
        </p:nvSpPr>
        <p:spPr>
          <a:xfrm>
            <a:off x="2391091" y="6136013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A004DC-B58E-6DED-E0DD-A3B732593B90}"/>
              </a:ext>
            </a:extLst>
          </p:cNvPr>
          <p:cNvSpPr txBox="1"/>
          <p:nvPr/>
        </p:nvSpPr>
        <p:spPr>
          <a:xfrm>
            <a:off x="3128111" y="6122777"/>
            <a:ext cx="152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43ED5-AE3A-A683-2DA6-7EB7DF4BE6C5}"/>
              </a:ext>
            </a:extLst>
          </p:cNvPr>
          <p:cNvSpPr txBox="1"/>
          <p:nvPr/>
        </p:nvSpPr>
        <p:spPr>
          <a:xfrm>
            <a:off x="4913843" y="6123404"/>
            <a:ext cx="325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4CE35E-6678-0CA9-2820-49C9FDC37E41}"/>
              </a:ext>
            </a:extLst>
          </p:cNvPr>
          <p:cNvSpPr txBox="1"/>
          <p:nvPr/>
        </p:nvSpPr>
        <p:spPr>
          <a:xfrm>
            <a:off x="5869809" y="6105323"/>
            <a:ext cx="38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D47BB-FC25-C6E4-9BDF-A7766459690E}"/>
              </a:ext>
            </a:extLst>
          </p:cNvPr>
          <p:cNvSpPr txBox="1"/>
          <p:nvPr/>
        </p:nvSpPr>
        <p:spPr>
          <a:xfrm>
            <a:off x="2867834" y="6133477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07EAF3-F422-980C-F360-6082C557F120}"/>
              </a:ext>
            </a:extLst>
          </p:cNvPr>
          <p:cNvSpPr txBox="1"/>
          <p:nvPr/>
        </p:nvSpPr>
        <p:spPr>
          <a:xfrm>
            <a:off x="5432525" y="6107692"/>
            <a:ext cx="325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20</a:t>
            </a:r>
          </a:p>
        </p:txBody>
      </p:sp>
      <p:pic>
        <p:nvPicPr>
          <p:cNvPr id="65" name="Graphic 64" descr="Filing Box Archive outline">
            <a:extLst>
              <a:ext uri="{FF2B5EF4-FFF2-40B4-BE49-F238E27FC236}">
                <a16:creationId xmlns:a16="http://schemas.microsoft.com/office/drawing/2014/main" id="{1BD455DC-B6A4-E989-C140-AE7BDF31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594" y="4976031"/>
            <a:ext cx="358249" cy="358249"/>
          </a:xfrm>
          <a:prstGeom prst="rect">
            <a:avLst/>
          </a:prstGeom>
        </p:spPr>
      </p:pic>
      <p:pic>
        <p:nvPicPr>
          <p:cNvPr id="72" name="Graphic 71" descr="Filing Box Archive outline">
            <a:extLst>
              <a:ext uri="{FF2B5EF4-FFF2-40B4-BE49-F238E27FC236}">
                <a16:creationId xmlns:a16="http://schemas.microsoft.com/office/drawing/2014/main" id="{CE2AD0CA-D2C4-ECF7-87EF-3C72E0AC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594" y="2127341"/>
            <a:ext cx="358249" cy="358249"/>
          </a:xfrm>
          <a:prstGeom prst="rect">
            <a:avLst/>
          </a:prstGeom>
        </p:spPr>
      </p:pic>
      <p:pic>
        <p:nvPicPr>
          <p:cNvPr id="73" name="Graphic 72" descr="Filing Box Archive outline">
            <a:extLst>
              <a:ext uri="{FF2B5EF4-FFF2-40B4-BE49-F238E27FC236}">
                <a16:creationId xmlns:a16="http://schemas.microsoft.com/office/drawing/2014/main" id="{DB2002DB-A912-CCF6-D79A-231DEB1C9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594" y="3502934"/>
            <a:ext cx="358249" cy="358249"/>
          </a:xfrm>
          <a:prstGeom prst="rect">
            <a:avLst/>
          </a:prstGeom>
        </p:spPr>
      </p:pic>
      <p:pic>
        <p:nvPicPr>
          <p:cNvPr id="74" name="Graphic 73" descr="Filing Box Archive outline">
            <a:extLst>
              <a:ext uri="{FF2B5EF4-FFF2-40B4-BE49-F238E27FC236}">
                <a16:creationId xmlns:a16="http://schemas.microsoft.com/office/drawing/2014/main" id="{61BBF8B7-F1F1-61B5-A616-5A0632C5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62" y="1186952"/>
            <a:ext cx="358249" cy="358249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FF552EB-AA7C-EE89-3289-AFBC777E77EB}"/>
              </a:ext>
            </a:extLst>
          </p:cNvPr>
          <p:cNvCxnSpPr>
            <a:cxnSpLocks/>
          </p:cNvCxnSpPr>
          <p:nvPr/>
        </p:nvCxnSpPr>
        <p:spPr>
          <a:xfrm>
            <a:off x="2510646" y="1366076"/>
            <a:ext cx="76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67E60F-86F6-7BDA-9DE2-2F63F851C54F}"/>
              </a:ext>
            </a:extLst>
          </p:cNvPr>
          <p:cNvCxnSpPr>
            <a:cxnSpLocks/>
          </p:cNvCxnSpPr>
          <p:nvPr/>
        </p:nvCxnSpPr>
        <p:spPr>
          <a:xfrm>
            <a:off x="3276964" y="1367988"/>
            <a:ext cx="2783674" cy="2010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1A9112-F7B4-8039-5465-1BD97258CD67}"/>
              </a:ext>
            </a:extLst>
          </p:cNvPr>
          <p:cNvCxnSpPr>
            <a:cxnSpLocks/>
          </p:cNvCxnSpPr>
          <p:nvPr/>
        </p:nvCxnSpPr>
        <p:spPr>
          <a:xfrm>
            <a:off x="1165699" y="3682504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9D38CAA-94D9-F2F7-F97D-884507969896}"/>
              </a:ext>
            </a:extLst>
          </p:cNvPr>
          <p:cNvCxnSpPr>
            <a:cxnSpLocks/>
          </p:cNvCxnSpPr>
          <p:nvPr/>
        </p:nvCxnSpPr>
        <p:spPr>
          <a:xfrm>
            <a:off x="2533738" y="3682504"/>
            <a:ext cx="76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CC015A-E066-807F-EEC4-0FF83A87FC9B}"/>
              </a:ext>
            </a:extLst>
          </p:cNvPr>
          <p:cNvCxnSpPr>
            <a:cxnSpLocks/>
          </p:cNvCxnSpPr>
          <p:nvPr/>
        </p:nvCxnSpPr>
        <p:spPr>
          <a:xfrm>
            <a:off x="3300055" y="3684416"/>
            <a:ext cx="16137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DA9452-3947-3DF6-F343-C6F7AFEDED8E}"/>
              </a:ext>
            </a:extLst>
          </p:cNvPr>
          <p:cNvCxnSpPr>
            <a:cxnSpLocks/>
          </p:cNvCxnSpPr>
          <p:nvPr/>
        </p:nvCxnSpPr>
        <p:spPr>
          <a:xfrm>
            <a:off x="4913843" y="3682504"/>
            <a:ext cx="1080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A1DEE65-3AD5-9F34-795C-EC446C7E3C43}"/>
              </a:ext>
            </a:extLst>
          </p:cNvPr>
          <p:cNvCxnSpPr>
            <a:cxnSpLocks/>
          </p:cNvCxnSpPr>
          <p:nvPr/>
        </p:nvCxnSpPr>
        <p:spPr>
          <a:xfrm>
            <a:off x="1160264" y="2306071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24247A1-7666-EC37-F4D5-6F46969898CD}"/>
              </a:ext>
            </a:extLst>
          </p:cNvPr>
          <p:cNvCxnSpPr>
            <a:cxnSpLocks/>
          </p:cNvCxnSpPr>
          <p:nvPr/>
        </p:nvCxnSpPr>
        <p:spPr>
          <a:xfrm>
            <a:off x="2528303" y="2306071"/>
            <a:ext cx="184792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B3B78D-340D-BE91-BF39-73F81515C6C3}"/>
              </a:ext>
            </a:extLst>
          </p:cNvPr>
          <p:cNvCxnSpPr>
            <a:cxnSpLocks/>
          </p:cNvCxnSpPr>
          <p:nvPr/>
        </p:nvCxnSpPr>
        <p:spPr>
          <a:xfrm>
            <a:off x="1165699" y="5131737"/>
            <a:ext cx="1368039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4A794C-D601-3708-8F2A-F0EA704290AA}"/>
              </a:ext>
            </a:extLst>
          </p:cNvPr>
          <p:cNvCxnSpPr>
            <a:cxnSpLocks/>
          </p:cNvCxnSpPr>
          <p:nvPr/>
        </p:nvCxnSpPr>
        <p:spPr>
          <a:xfrm>
            <a:off x="2533738" y="5131737"/>
            <a:ext cx="76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2C90E3-45CC-2578-7422-299FC44B2526}"/>
              </a:ext>
            </a:extLst>
          </p:cNvPr>
          <p:cNvCxnSpPr>
            <a:cxnSpLocks/>
          </p:cNvCxnSpPr>
          <p:nvPr/>
        </p:nvCxnSpPr>
        <p:spPr>
          <a:xfrm>
            <a:off x="3300055" y="5133649"/>
            <a:ext cx="16137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4B3EDD-10C6-0F9F-7525-B3ED1E5A238A}"/>
              </a:ext>
            </a:extLst>
          </p:cNvPr>
          <p:cNvCxnSpPr>
            <a:cxnSpLocks/>
          </p:cNvCxnSpPr>
          <p:nvPr/>
        </p:nvCxnSpPr>
        <p:spPr>
          <a:xfrm>
            <a:off x="4913843" y="5131737"/>
            <a:ext cx="639711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14FE970-E661-617A-BF92-38F93C0A0FD4}"/>
              </a:ext>
            </a:extLst>
          </p:cNvPr>
          <p:cNvSpPr txBox="1"/>
          <p:nvPr/>
        </p:nvSpPr>
        <p:spPr>
          <a:xfrm>
            <a:off x="2294775" y="1053636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Promotion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FC59A5-3586-70F4-3BC0-C6BDBBCFC79C}"/>
              </a:ext>
            </a:extLst>
          </p:cNvPr>
          <p:cNvSpPr txBox="1"/>
          <p:nvPr/>
        </p:nvSpPr>
        <p:spPr>
          <a:xfrm>
            <a:off x="2328251" y="3373458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Promotion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76E018-B390-88D5-B692-567494A73F89}"/>
              </a:ext>
            </a:extLst>
          </p:cNvPr>
          <p:cNvSpPr txBox="1"/>
          <p:nvPr/>
        </p:nvSpPr>
        <p:spPr>
          <a:xfrm>
            <a:off x="4320416" y="926509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D607A8B-E6CE-4577-97D8-F8B2B89F5300}"/>
              </a:ext>
            </a:extLst>
          </p:cNvPr>
          <p:cNvSpPr txBox="1"/>
          <p:nvPr/>
        </p:nvSpPr>
        <p:spPr>
          <a:xfrm>
            <a:off x="1181118" y="1823534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4BBACA-AC0B-1C68-F80D-BCD2D6CC6522}"/>
              </a:ext>
            </a:extLst>
          </p:cNvPr>
          <p:cNvSpPr txBox="1"/>
          <p:nvPr/>
        </p:nvSpPr>
        <p:spPr>
          <a:xfrm>
            <a:off x="2935200" y="2012277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Clearance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105CED-AE7B-E773-73CB-8BDAA0492DB8}"/>
              </a:ext>
            </a:extLst>
          </p:cNvPr>
          <p:cNvSpPr txBox="1"/>
          <p:nvPr/>
        </p:nvSpPr>
        <p:spPr>
          <a:xfrm>
            <a:off x="1228926" y="3183684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82BD24C-C0D8-CFB9-6F88-39F1CF7539F8}"/>
              </a:ext>
            </a:extLst>
          </p:cNvPr>
          <p:cNvSpPr txBox="1"/>
          <p:nvPr/>
        </p:nvSpPr>
        <p:spPr>
          <a:xfrm>
            <a:off x="3439778" y="3190901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8D1FF3-430A-798B-AED3-0C7269CC559F}"/>
              </a:ext>
            </a:extLst>
          </p:cNvPr>
          <p:cNvSpPr txBox="1"/>
          <p:nvPr/>
        </p:nvSpPr>
        <p:spPr>
          <a:xfrm>
            <a:off x="4961033" y="3339001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Clearance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54609B-7470-8B94-2468-6D8FE3CBFDD3}"/>
              </a:ext>
            </a:extLst>
          </p:cNvPr>
          <p:cNvSpPr txBox="1"/>
          <p:nvPr/>
        </p:nvSpPr>
        <p:spPr>
          <a:xfrm>
            <a:off x="1238244" y="4649583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35732B-EB51-28F1-C08B-D391A9BCD38E}"/>
              </a:ext>
            </a:extLst>
          </p:cNvPr>
          <p:cNvSpPr txBox="1"/>
          <p:nvPr/>
        </p:nvSpPr>
        <p:spPr>
          <a:xfrm>
            <a:off x="2338588" y="4819780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Promotion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A1E923-A236-88E7-214E-3A0812C770BD}"/>
              </a:ext>
            </a:extLst>
          </p:cNvPr>
          <p:cNvSpPr txBox="1"/>
          <p:nvPr/>
        </p:nvSpPr>
        <p:spPr>
          <a:xfrm>
            <a:off x="3481419" y="4619933"/>
            <a:ext cx="118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1050" dirty="0">
                <a:latin typeface="Cambria" panose="02040503050406030204" pitchFamily="18" charset="0"/>
              </a:rPr>
              <a:t>sales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EA8399A-522D-976D-F791-FFD59BDED44E}"/>
              </a:ext>
            </a:extLst>
          </p:cNvPr>
          <p:cNvSpPr txBox="1"/>
          <p:nvPr/>
        </p:nvSpPr>
        <p:spPr>
          <a:xfrm>
            <a:off x="4696519" y="4789983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</a:rPr>
              <a:t>Clearance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1EEF1F-2875-EB03-3135-F502171F87E7}"/>
              </a:ext>
            </a:extLst>
          </p:cNvPr>
          <p:cNvSpPr txBox="1"/>
          <p:nvPr/>
        </p:nvSpPr>
        <p:spPr>
          <a:xfrm>
            <a:off x="4403465" y="2175266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ambria" panose="02040503050406030204" pitchFamily="18" charset="0"/>
              </a:rPr>
              <a:t>End of inventory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142312-034D-76E6-7CCA-8765F22EFD27}"/>
              </a:ext>
            </a:extLst>
          </p:cNvPr>
          <p:cNvSpPr txBox="1"/>
          <p:nvPr/>
        </p:nvSpPr>
        <p:spPr>
          <a:xfrm>
            <a:off x="5576356" y="4997782"/>
            <a:ext cx="11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ambria" panose="02040503050406030204" pitchFamily="18" charset="0"/>
              </a:rPr>
              <a:t>End of inventory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BD9D80-934D-EA89-C233-09EAD6FA65B1}"/>
              </a:ext>
            </a:extLst>
          </p:cNvPr>
          <p:cNvSpPr txBox="1"/>
          <p:nvPr/>
        </p:nvSpPr>
        <p:spPr>
          <a:xfrm>
            <a:off x="7225466" y="2432985"/>
            <a:ext cx="423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23 subclasses from one division have been followed for 21 weeks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FFCACD-705B-FC80-B6F9-DF1E8C56ED12}"/>
              </a:ext>
            </a:extLst>
          </p:cNvPr>
          <p:cNvSpPr txBox="1"/>
          <p:nvPr/>
        </p:nvSpPr>
        <p:spPr>
          <a:xfrm>
            <a:off x="7172231" y="3260203"/>
            <a:ext cx="423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How long these items are going to be selling once clearance starts?</a:t>
            </a:r>
          </a:p>
        </p:txBody>
      </p:sp>
    </p:spTree>
    <p:extLst>
      <p:ext uri="{BB962C8B-B14F-4D97-AF65-F5344CB8AC3E}">
        <p14:creationId xmlns:p14="http://schemas.microsoft.com/office/powerpoint/2010/main" val="893065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38878-73C5-7A02-811B-4DBFCE18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91780-8DBC-C67A-72C3-B8C511D1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70EB2D-81B2-32B2-A92A-142E40E1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Problem Statement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D07921-2DF9-19A2-BA9F-7B5C12DA8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0581"/>
              </p:ext>
            </p:extLst>
          </p:nvPr>
        </p:nvGraphicFramePr>
        <p:xfrm>
          <a:off x="333728" y="1842158"/>
          <a:ext cx="6667519" cy="2908266"/>
        </p:xfrm>
        <a:graphic>
          <a:graphicData uri="http://schemas.openxmlformats.org/drawingml/2006/table">
            <a:tbl>
              <a:tblPr/>
              <a:tblGrid>
                <a:gridCol w="1801859">
                  <a:extLst>
                    <a:ext uri="{9D8B030D-6E8A-4147-A177-3AD203B41FA5}">
                      <a16:colId xmlns:a16="http://schemas.microsoft.com/office/drawing/2014/main" val="856558469"/>
                    </a:ext>
                  </a:extLst>
                </a:gridCol>
                <a:gridCol w="773880">
                  <a:extLst>
                    <a:ext uri="{9D8B030D-6E8A-4147-A177-3AD203B41FA5}">
                      <a16:colId xmlns:a16="http://schemas.microsoft.com/office/drawing/2014/main" val="3527416208"/>
                    </a:ext>
                  </a:extLst>
                </a:gridCol>
                <a:gridCol w="773880">
                  <a:extLst>
                    <a:ext uri="{9D8B030D-6E8A-4147-A177-3AD203B41FA5}">
                      <a16:colId xmlns:a16="http://schemas.microsoft.com/office/drawing/2014/main" val="243783968"/>
                    </a:ext>
                  </a:extLst>
                </a:gridCol>
                <a:gridCol w="773880">
                  <a:extLst>
                    <a:ext uri="{9D8B030D-6E8A-4147-A177-3AD203B41FA5}">
                      <a16:colId xmlns:a16="http://schemas.microsoft.com/office/drawing/2014/main" val="1642606039"/>
                    </a:ext>
                  </a:extLst>
                </a:gridCol>
                <a:gridCol w="773880">
                  <a:extLst>
                    <a:ext uri="{9D8B030D-6E8A-4147-A177-3AD203B41FA5}">
                      <a16:colId xmlns:a16="http://schemas.microsoft.com/office/drawing/2014/main" val="3415320444"/>
                    </a:ext>
                  </a:extLst>
                </a:gridCol>
                <a:gridCol w="996260">
                  <a:extLst>
                    <a:ext uri="{9D8B030D-6E8A-4147-A177-3AD203B41FA5}">
                      <a16:colId xmlns:a16="http://schemas.microsoft.com/office/drawing/2014/main" val="1733322378"/>
                    </a:ext>
                  </a:extLst>
                </a:gridCol>
                <a:gridCol w="773880">
                  <a:extLst>
                    <a:ext uri="{9D8B030D-6E8A-4147-A177-3AD203B41FA5}">
                      <a16:colId xmlns:a16="http://schemas.microsoft.com/office/drawing/2014/main" val="786353857"/>
                    </a:ext>
                  </a:extLst>
                </a:gridCol>
              </a:tblGrid>
              <a:tr h="347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Subclass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study_strt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study_end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clr_strt_dt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clr_end_dt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survival_time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inv_fin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33509"/>
                  </a:ext>
                </a:extLst>
              </a:tr>
              <a:tr h="4081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Comfort Side Pocket Leggings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27/07/19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16/09/19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7.3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69924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Tops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10/08/19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06/09/19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3.9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71084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Pencil Skirt Office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16/08/19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57317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Denim Jeans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27/05/19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21/08/19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12.3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52377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Skinny Jeans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11/08/19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17/09/19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5.3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68318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Yoga Leggings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12/09/19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3167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Denim Shirt Dress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05/07/19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27/07/19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22111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Square Neck Top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12/09/19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24/09/19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1.7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20345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T-Shirt Dress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22/05/19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22/09/19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17.6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49661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Bodycon Dress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27/08/19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08/09/19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1.7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59960"/>
                  </a:ext>
                </a:extLst>
              </a:tr>
              <a:tr h="2152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Pull-on Linen Trousers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05/05/19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29/09/19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22/09/19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24/09/19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99" marR="8499" marT="84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00257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404653C0-BC3B-B757-6803-DA3382AADAF6}"/>
              </a:ext>
            </a:extLst>
          </p:cNvPr>
          <p:cNvSpPr/>
          <p:nvPr/>
        </p:nvSpPr>
        <p:spPr>
          <a:xfrm>
            <a:off x="7399987" y="2667654"/>
            <a:ext cx="1376855" cy="662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Exposure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DCF22-6A24-9AE7-92C2-A11CCDF613F9}"/>
              </a:ext>
            </a:extLst>
          </p:cNvPr>
          <p:cNvSpPr/>
          <p:nvPr/>
        </p:nvSpPr>
        <p:spPr>
          <a:xfrm>
            <a:off x="10631918" y="2667654"/>
            <a:ext cx="1376855" cy="662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9D66009-43B1-820E-0E10-2ACA6EF1CB9F}"/>
              </a:ext>
            </a:extLst>
          </p:cNvPr>
          <p:cNvSpPr/>
          <p:nvPr/>
        </p:nvSpPr>
        <p:spPr>
          <a:xfrm>
            <a:off x="8962743" y="2775993"/>
            <a:ext cx="1376855" cy="522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1389C-0316-D7AA-8008-33D5FC959769}"/>
              </a:ext>
            </a:extLst>
          </p:cNvPr>
          <p:cNvSpPr txBox="1"/>
          <p:nvPr/>
        </p:nvSpPr>
        <p:spPr>
          <a:xfrm>
            <a:off x="8856325" y="3273412"/>
            <a:ext cx="137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Time-to-event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302BF7-92ED-B838-50F4-347CDDF42445}"/>
              </a:ext>
            </a:extLst>
          </p:cNvPr>
          <p:cNvSpPr/>
          <p:nvPr/>
        </p:nvSpPr>
        <p:spPr>
          <a:xfrm>
            <a:off x="7599075" y="1660661"/>
            <a:ext cx="1257250" cy="75828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Clearance onset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2845CF-3A21-3759-2FE8-2CEF897A6702}"/>
              </a:ext>
            </a:extLst>
          </p:cNvPr>
          <p:cNvSpPr/>
          <p:nvPr/>
        </p:nvSpPr>
        <p:spPr>
          <a:xfrm>
            <a:off x="10708655" y="1514274"/>
            <a:ext cx="1257251" cy="7638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End of inventory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C9B5C-D44D-A06B-F47D-AB6C42ADF49A}"/>
              </a:ext>
            </a:extLst>
          </p:cNvPr>
          <p:cNvCxnSpPr/>
          <p:nvPr/>
        </p:nvCxnSpPr>
        <p:spPr>
          <a:xfrm>
            <a:off x="6802244" y="4438185"/>
            <a:ext cx="93670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169760-C5D3-65DA-884C-6D2DAE08D965}"/>
              </a:ext>
            </a:extLst>
          </p:cNvPr>
          <p:cNvSpPr/>
          <p:nvPr/>
        </p:nvSpPr>
        <p:spPr>
          <a:xfrm>
            <a:off x="7875817" y="4059044"/>
            <a:ext cx="1257249" cy="75828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Censored</a:t>
            </a:r>
          </a:p>
        </p:txBody>
      </p:sp>
    </p:spTree>
    <p:extLst>
      <p:ext uri="{BB962C8B-B14F-4D97-AF65-F5344CB8AC3E}">
        <p14:creationId xmlns:p14="http://schemas.microsoft.com/office/powerpoint/2010/main" val="17215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DFE-C21C-D673-BF6A-5CBBD81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4A30-B4A0-6287-CAF8-91F8A4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58755-854D-C569-4861-59390BC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Exploratory Analysis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DDCC2F8-8F83-68CC-CC29-74B867C69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090634"/>
              </p:ext>
            </p:extLst>
          </p:nvPr>
        </p:nvGraphicFramePr>
        <p:xfrm>
          <a:off x="191970" y="1514274"/>
          <a:ext cx="6454155" cy="381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BD1B92-F0EA-0AF4-6474-EFE15C53FB94}"/>
              </a:ext>
            </a:extLst>
          </p:cNvPr>
          <p:cNvSpPr txBox="1"/>
          <p:nvPr/>
        </p:nvSpPr>
        <p:spPr>
          <a:xfrm>
            <a:off x="7214314" y="2515282"/>
            <a:ext cx="4231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The sales journey of the subclass Pull-on Linen Trousers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Overall declining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Time between clearance onset and the end of inventory is less than a week</a:t>
            </a:r>
          </a:p>
        </p:txBody>
      </p:sp>
    </p:spTree>
    <p:extLst>
      <p:ext uri="{BB962C8B-B14F-4D97-AF65-F5344CB8AC3E}">
        <p14:creationId xmlns:p14="http://schemas.microsoft.com/office/powerpoint/2010/main" val="252656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8E5D-F57D-2659-1F8C-23CBB808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“Data Rich, Information Poor”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455-131D-BEBC-008A-3383614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94AE16-3ADD-2ABC-3032-F9D6700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</p:spTree>
    <p:extLst>
      <p:ext uri="{BB962C8B-B14F-4D97-AF65-F5344CB8AC3E}">
        <p14:creationId xmlns:p14="http://schemas.microsoft.com/office/powerpoint/2010/main" val="173769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DFE-C21C-D673-BF6A-5CBBD81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4A30-B4A0-6287-CAF8-91F8A4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58755-854D-C569-4861-59390BC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Results: Kaplan Meier Plot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0C930-C580-0425-B05D-81F984C5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3" y="736600"/>
            <a:ext cx="4000500" cy="538480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A55E2952-E9FB-6442-FE0C-FE2CBF9D6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30"/>
          <a:stretch/>
        </p:blipFill>
        <p:spPr>
          <a:xfrm>
            <a:off x="4785637" y="992574"/>
            <a:ext cx="6735526" cy="9700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61E5D6-5904-28EF-A984-D3F2A474EE85}"/>
              </a:ext>
            </a:extLst>
          </p:cNvPr>
          <p:cNvSpPr txBox="1"/>
          <p:nvPr/>
        </p:nvSpPr>
        <p:spPr>
          <a:xfrm>
            <a:off x="5220630" y="2921045"/>
            <a:ext cx="5865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Total 23 subclasses were in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Median number of weeks before some subclass could end the inventory is 6.7 ~ 7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Lower and upper limits are given for the same</a:t>
            </a:r>
          </a:p>
        </p:txBody>
      </p:sp>
    </p:spTree>
    <p:extLst>
      <p:ext uri="{BB962C8B-B14F-4D97-AF65-F5344CB8AC3E}">
        <p14:creationId xmlns:p14="http://schemas.microsoft.com/office/powerpoint/2010/main" val="148755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DFE-C21C-D673-BF6A-5CBBD81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4A30-B4A0-6287-CAF8-91F8A4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58755-854D-C569-4861-59390BC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Results: Kaplan Meier Plot for two brands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DEC2DE-3EAD-C5BB-58A5-11C103C2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" y="659410"/>
            <a:ext cx="4174290" cy="56187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29DFA8-1AD5-65DD-649B-E3CF22060C46}"/>
              </a:ext>
            </a:extLst>
          </p:cNvPr>
          <p:cNvSpPr txBox="1"/>
          <p:nvPr/>
        </p:nvSpPr>
        <p:spPr>
          <a:xfrm>
            <a:off x="5677830" y="2683943"/>
            <a:ext cx="5865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Two brands – National and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Median number of weeks before some subclass could end the inventory for each brand is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Log-rank test is to compare between two KM-plots</a:t>
            </a:r>
          </a:p>
        </p:txBody>
      </p:sp>
    </p:spTree>
    <p:extLst>
      <p:ext uri="{BB962C8B-B14F-4D97-AF65-F5344CB8AC3E}">
        <p14:creationId xmlns:p14="http://schemas.microsoft.com/office/powerpoint/2010/main" val="364671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DFE-C21C-D673-BF6A-5CBBD81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4A30-B4A0-6287-CAF8-91F8A4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58755-854D-C569-4861-59390BC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871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Results: Cox Regression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C33498-247F-BD51-17BE-CBAD02A4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1141330"/>
            <a:ext cx="7047186" cy="4575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0C0253-2CF9-CFA1-F7E7-4297BF756747}"/>
              </a:ext>
            </a:extLst>
          </p:cNvPr>
          <p:cNvSpPr txBox="1"/>
          <p:nvPr/>
        </p:nvSpPr>
        <p:spPr>
          <a:xfrm>
            <a:off x="7741638" y="2397947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Reference brand group - National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Significant variable is </a:t>
            </a:r>
            <a:r>
              <a:rPr lang="en-US" sz="1600" dirty="0" err="1">
                <a:latin typeface="Cambria" panose="02040503050406030204" pitchFamily="18" charset="0"/>
              </a:rPr>
              <a:t>avg_price_before_clr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Concordance score to state how well the model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1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455-131D-BEBC-008A-3383614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94AE16-3ADD-2ABC-3032-F9D6700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F12A6-BEBA-DE27-C2FC-505165A74F99}"/>
              </a:ext>
            </a:extLst>
          </p:cNvPr>
          <p:cNvSpPr txBox="1"/>
          <p:nvPr/>
        </p:nvSpPr>
        <p:spPr>
          <a:xfrm>
            <a:off x="5479223" y="1975133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507C1-EA06-538E-CDEF-51477F99C210}"/>
              </a:ext>
            </a:extLst>
          </p:cNvPr>
          <p:cNvSpPr txBox="1"/>
          <p:nvPr/>
        </p:nvSpPr>
        <p:spPr>
          <a:xfrm>
            <a:off x="5479223" y="3244334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Revenue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2118B-734A-7F69-B8EF-B0FE0A897C1A}"/>
              </a:ext>
            </a:extLst>
          </p:cNvPr>
          <p:cNvSpPr txBox="1"/>
          <p:nvPr/>
        </p:nvSpPr>
        <p:spPr>
          <a:xfrm>
            <a:off x="5479223" y="4523977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Customer Engagement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9D2566-13E9-6FFC-442D-7F5BC2444DFB}"/>
              </a:ext>
            </a:extLst>
          </p:cNvPr>
          <p:cNvSpPr/>
          <p:nvPr/>
        </p:nvSpPr>
        <p:spPr>
          <a:xfrm>
            <a:off x="4673965" y="1859355"/>
            <a:ext cx="615175" cy="6008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8D77B-82E7-9BFC-46D3-6CD939F8E868}"/>
              </a:ext>
            </a:extLst>
          </p:cNvPr>
          <p:cNvSpPr/>
          <p:nvPr/>
        </p:nvSpPr>
        <p:spPr>
          <a:xfrm>
            <a:off x="4673965" y="3133777"/>
            <a:ext cx="615175" cy="6008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02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C27395-4111-E5F6-5544-2116280CD436}"/>
              </a:ext>
            </a:extLst>
          </p:cNvPr>
          <p:cNvSpPr/>
          <p:nvPr/>
        </p:nvSpPr>
        <p:spPr>
          <a:xfrm>
            <a:off x="4673965" y="4408199"/>
            <a:ext cx="615175" cy="6008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DE734A-AC54-3A1C-3861-16D133A3E718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Know </a:t>
            </a:r>
          </a:p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Your </a:t>
            </a:r>
          </a:p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Why?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33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455-131D-BEBC-008A-3383614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94AE16-3ADD-2ABC-3032-F9D6700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F12A6-BEBA-DE27-C2FC-505165A74F99}"/>
              </a:ext>
            </a:extLst>
          </p:cNvPr>
          <p:cNvSpPr txBox="1"/>
          <p:nvPr/>
        </p:nvSpPr>
        <p:spPr>
          <a:xfrm>
            <a:off x="5317298" y="3022883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Survival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507C1-EA06-538E-CDEF-51477F99C210}"/>
              </a:ext>
            </a:extLst>
          </p:cNvPr>
          <p:cNvSpPr txBox="1"/>
          <p:nvPr/>
        </p:nvSpPr>
        <p:spPr>
          <a:xfrm>
            <a:off x="5317298" y="3498334"/>
            <a:ext cx="6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Survminer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DE734A-AC54-3A1C-3861-16D133A3E718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Software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03D0BD3B-0E93-FCEC-4227-0B80E3223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88" y="2283467"/>
            <a:ext cx="731471" cy="5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1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8E5D-F57D-2659-1F8C-23CBB808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455-131D-BEBC-008A-3383614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94AE16-3ADD-2ABC-3032-F9D6700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</p:spTree>
    <p:extLst>
      <p:ext uri="{BB962C8B-B14F-4D97-AF65-F5344CB8AC3E}">
        <p14:creationId xmlns:p14="http://schemas.microsoft.com/office/powerpoint/2010/main" val="3354587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36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1179-EA0C-BDE6-DD26-2978AB8213A9}"/>
              </a:ext>
            </a:extLst>
          </p:cNvPr>
          <p:cNvSpPr txBox="1"/>
          <p:nvPr/>
        </p:nvSpPr>
        <p:spPr>
          <a:xfrm>
            <a:off x="47028" y="698764"/>
            <a:ext cx="11855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Data Mining, Doug </a:t>
            </a:r>
            <a:r>
              <a:rPr lang="en-US" sz="1100" dirty="0" err="1">
                <a:latin typeface="Cambria" panose="02040503050406030204" pitchFamily="18" charset="0"/>
              </a:rPr>
              <a:t>Alexandar</a:t>
            </a:r>
            <a:r>
              <a:rPr lang="en-US" sz="1100" dirty="0">
                <a:latin typeface="Cambria" panose="02040503050406030204" pitchFamily="18" charset="0"/>
              </a:rPr>
              <a:t>, </a:t>
            </a:r>
            <a:r>
              <a:rPr lang="en-US" sz="1100" dirty="0">
                <a:latin typeface="Cambria" panose="02040503050406030204" pitchFamily="18" charset="0"/>
                <a:hlinkClick r:id="rId2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Data Rich, Information Poor, University of Minnesota, Information Systems, </a:t>
            </a:r>
            <a:r>
              <a:rPr lang="en-US" sz="1100" dirty="0">
                <a:latin typeface="Cambria" panose="02040503050406030204" pitchFamily="18" charset="0"/>
                <a:hlinkClick r:id="rId3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What is big data? </a:t>
            </a:r>
            <a:r>
              <a:rPr lang="en-US" sz="1100" dirty="0">
                <a:latin typeface="Cambria" panose="02040503050406030204" pitchFamily="18" charset="0"/>
                <a:hlinkClick r:id="rId4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Machine Learning for Survival Analysis: A Survey, Ping Wang, Yan Li, Chandan K. Reddy, Virginia Tech, </a:t>
            </a:r>
            <a:r>
              <a:rPr lang="en-US" sz="1100" dirty="0">
                <a:latin typeface="Cambria" panose="02040503050406030204" pitchFamily="18" charset="0"/>
                <a:hlinkClick r:id="rId5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Survival Analysis, Lisa Sullivan, PhD, Professor of Biostatistics, Boston University School of Public Health, </a:t>
            </a:r>
            <a:r>
              <a:rPr lang="en-US" sz="1100" dirty="0">
                <a:latin typeface="Cambria" panose="02040503050406030204" pitchFamily="18" charset="0"/>
                <a:hlinkClick r:id="rId6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The Determinants of Soccer Player Substitutions: A Survival Analysis of the Spanish Soccer League, Julio Del Corral, Carlos </a:t>
            </a:r>
            <a:r>
              <a:rPr lang="en-US" sz="1100" dirty="0" err="1">
                <a:latin typeface="Cambria" panose="02040503050406030204" pitchFamily="18" charset="0"/>
              </a:rPr>
              <a:t>Pestana</a:t>
            </a:r>
            <a:r>
              <a:rPr lang="en-US" sz="1100" dirty="0">
                <a:latin typeface="Cambria" panose="02040503050406030204" pitchFamily="18" charset="0"/>
              </a:rPr>
              <a:t> Barros, Juan Prieto-Rodriguez, </a:t>
            </a:r>
            <a:r>
              <a:rPr lang="en-US" sz="1100" dirty="0">
                <a:latin typeface="Cambria" panose="02040503050406030204" pitchFamily="18" charset="0"/>
                <a:hlinkClick r:id="rId7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Pancreatic Cancer: A survival analysis study in Oklahoma, </a:t>
            </a:r>
            <a:r>
              <a:rPr lang="en-US" sz="1100" dirty="0" err="1">
                <a:latin typeface="Cambria" panose="02040503050406030204" pitchFamily="18" charset="0"/>
              </a:rPr>
              <a:t>Wahutu</a:t>
            </a:r>
            <a:r>
              <a:rPr lang="en-US" sz="1100" dirty="0">
                <a:latin typeface="Cambria" panose="02040503050406030204" pitchFamily="18" charset="0"/>
              </a:rPr>
              <a:t>, M., Vesely, S. K., Campbell, J., Pate, A., Salvatore, A. L., &amp; </a:t>
            </a:r>
            <a:r>
              <a:rPr lang="en-US" sz="1100" dirty="0" err="1">
                <a:latin typeface="Cambria" panose="02040503050406030204" pitchFamily="18" charset="0"/>
              </a:rPr>
              <a:t>Janitz</a:t>
            </a:r>
            <a:r>
              <a:rPr lang="en-US" sz="1100" dirty="0">
                <a:latin typeface="Cambria" panose="02040503050406030204" pitchFamily="18" charset="0"/>
              </a:rPr>
              <a:t>, A. E. (2016). The Journal of the Oklahoma State Medical Association, 109(7-8), 391. </a:t>
            </a:r>
            <a:r>
              <a:rPr lang="en-US" sz="1100" dirty="0">
                <a:latin typeface="Cambria" panose="02040503050406030204" pitchFamily="18" charset="0"/>
                <a:hlinkClick r:id="rId8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ambria" panose="02040503050406030204" pitchFamily="18" charset="0"/>
              </a:rPr>
              <a:t>Wohlfahrt-Veje</a:t>
            </a:r>
            <a:r>
              <a:rPr lang="en-US" sz="1100" dirty="0">
                <a:latin typeface="Cambria" panose="02040503050406030204" pitchFamily="18" charset="0"/>
              </a:rPr>
              <a:t>, C., </a:t>
            </a:r>
            <a:r>
              <a:rPr lang="en-US" sz="1100" dirty="0" err="1">
                <a:latin typeface="Cambria" panose="02040503050406030204" pitchFamily="18" charset="0"/>
              </a:rPr>
              <a:t>Mouritsen</a:t>
            </a:r>
            <a:r>
              <a:rPr lang="en-US" sz="1100" dirty="0">
                <a:latin typeface="Cambria" panose="02040503050406030204" pitchFamily="18" charset="0"/>
              </a:rPr>
              <a:t>, A., Hagen, C. P., </a:t>
            </a:r>
            <a:r>
              <a:rPr lang="en-US" sz="1100" dirty="0" err="1">
                <a:latin typeface="Cambria" panose="02040503050406030204" pitchFamily="18" charset="0"/>
              </a:rPr>
              <a:t>Tinggaard</a:t>
            </a:r>
            <a:r>
              <a:rPr lang="en-US" sz="1100" dirty="0">
                <a:latin typeface="Cambria" panose="02040503050406030204" pitchFamily="18" charset="0"/>
              </a:rPr>
              <a:t>, J., </a:t>
            </a:r>
            <a:r>
              <a:rPr lang="en-US" sz="1100" dirty="0" err="1">
                <a:latin typeface="Cambria" panose="02040503050406030204" pitchFamily="18" charset="0"/>
              </a:rPr>
              <a:t>Mieritz</a:t>
            </a:r>
            <a:r>
              <a:rPr lang="en-US" sz="1100" dirty="0">
                <a:latin typeface="Cambria" panose="02040503050406030204" pitchFamily="18" charset="0"/>
              </a:rPr>
              <a:t>, M. G., Boas, M., ... &amp; Main, K. M. (2016). Pubertal onset in boys and girls is influenced by pubertal timing of both parents. The Journal of Clinical Endocrinology &amp; Metabolism, 101(7), 2667-2674. </a:t>
            </a:r>
            <a:r>
              <a:rPr lang="en-US" sz="1100" dirty="0">
                <a:latin typeface="Cambria" panose="02040503050406030204" pitchFamily="18" charset="0"/>
                <a:hlinkClick r:id="rId9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Rodrigues, A. S., </a:t>
            </a:r>
            <a:r>
              <a:rPr lang="en-US" sz="1100" dirty="0" err="1">
                <a:latin typeface="Cambria" panose="02040503050406030204" pitchFamily="18" charset="0"/>
              </a:rPr>
              <a:t>Calsavara</a:t>
            </a:r>
            <a:r>
              <a:rPr lang="en-US" sz="1100" dirty="0">
                <a:latin typeface="Cambria" panose="02040503050406030204" pitchFamily="18" charset="0"/>
              </a:rPr>
              <a:t>, V. F., Silva, F. I., Alves, F. A., &amp; </a:t>
            </a:r>
            <a:r>
              <a:rPr lang="en-US" sz="1100" dirty="0" err="1">
                <a:latin typeface="Cambria" panose="02040503050406030204" pitchFamily="18" charset="0"/>
              </a:rPr>
              <a:t>Vivas</a:t>
            </a:r>
            <a:r>
              <a:rPr lang="en-US" sz="1100" dirty="0">
                <a:latin typeface="Cambria" panose="02040503050406030204" pitchFamily="18" charset="0"/>
              </a:rPr>
              <a:t>, A. P. (2018). Use of interval-censored survival data as an alternative to Kaplan-Meier survival curves: studies of oral lesion occurrence in liver transplants and cancer recurrence. Applied Cancer Research, 38(1), 16. </a:t>
            </a:r>
            <a:r>
              <a:rPr lang="en-US" sz="1100" dirty="0">
                <a:latin typeface="Cambria" panose="02040503050406030204" pitchFamily="18" charset="0"/>
                <a:hlinkClick r:id="rId10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Gilbert, S. L., Lindberg, M. S., </a:t>
            </a:r>
            <a:r>
              <a:rPr lang="en-US" sz="1100" dirty="0" err="1">
                <a:latin typeface="Cambria" panose="02040503050406030204" pitchFamily="18" charset="0"/>
              </a:rPr>
              <a:t>Hundertmark</a:t>
            </a:r>
            <a:r>
              <a:rPr lang="en-US" sz="1100" dirty="0">
                <a:latin typeface="Cambria" panose="02040503050406030204" pitchFamily="18" charset="0"/>
              </a:rPr>
              <a:t>, K. J., &amp; Person, D. K. (2014). Dead before detection: addressing the effects of left truncation on survival estimation and ecological inference for neonates. Methods in Ecology and Evolution, 5(10), 992-1001. </a:t>
            </a:r>
            <a:r>
              <a:rPr lang="en-US" sz="1100" dirty="0">
                <a:latin typeface="Cambria" panose="02040503050406030204" pitchFamily="18" charset="0"/>
                <a:hlinkClick r:id="rId11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ambria" panose="02040503050406030204" pitchFamily="18" charset="0"/>
              </a:rPr>
              <a:t>Kalbfleisch</a:t>
            </a:r>
            <a:r>
              <a:rPr lang="en-US" sz="1100" dirty="0">
                <a:latin typeface="Cambria" panose="02040503050406030204" pitchFamily="18" charset="0"/>
              </a:rPr>
              <a:t>, J. D., &amp; Lawless, J. F. (1989). Estimating the incubation time distribution and expected number of cases of transfusion‐associated acquired immune deficiency syndrome. Transfusion, 29(8), 672-676. </a:t>
            </a:r>
            <a:r>
              <a:rPr lang="en-US" sz="1100" dirty="0">
                <a:latin typeface="Cambria" panose="02040503050406030204" pitchFamily="18" charset="0"/>
                <a:hlinkClick r:id="rId12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In-season retail sales forecasting using survival models, M </a:t>
            </a:r>
            <a:r>
              <a:rPr lang="en-US" sz="1100" dirty="0" err="1">
                <a:latin typeface="Cambria" panose="02040503050406030204" pitchFamily="18" charset="0"/>
              </a:rPr>
              <a:t>Hattingh</a:t>
            </a:r>
            <a:r>
              <a:rPr lang="en-US" sz="1100" dirty="0">
                <a:latin typeface="Cambria" panose="02040503050406030204" pitchFamily="18" charset="0"/>
              </a:rPr>
              <a:t>, DW Uys, Orion ISSN 0529-191-X, 2014, Volume 30(2) pp 59-71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Optimal pricing in retail: a Cox regression approach, Rudi Meijer, </a:t>
            </a:r>
            <a:r>
              <a:rPr lang="en-US" sz="1100" dirty="0" err="1">
                <a:latin typeface="Cambria" panose="02040503050406030204" pitchFamily="18" charset="0"/>
              </a:rPr>
              <a:t>Sandjai</a:t>
            </a:r>
            <a:r>
              <a:rPr lang="en-US" sz="1100" dirty="0">
                <a:latin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</a:rPr>
              <a:t>Bhuali</a:t>
            </a:r>
            <a:r>
              <a:rPr lang="en-US" sz="1100" dirty="0">
                <a:latin typeface="Cambria" panose="02040503050406030204" pitchFamily="18" charset="0"/>
              </a:rPr>
              <a:t>, International Journal of Retail &amp; Distribution Management, Vol 41, No 4, 2013, pp 311-320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Survival analysis, Zed Statistics, </a:t>
            </a:r>
            <a:r>
              <a:rPr lang="en-US" sz="1100" dirty="0">
                <a:latin typeface="Cambria" panose="02040503050406030204" pitchFamily="18" charset="0"/>
                <a:hlinkClick r:id="rId13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Webinar Overview of Cox Proportional Hazard Models Cox Regression 11 29 18, Omega Statistics, </a:t>
            </a:r>
            <a:r>
              <a:rPr lang="en-US" sz="1100" dirty="0">
                <a:latin typeface="Cambria" panose="02040503050406030204" pitchFamily="18" charset="0"/>
                <a:hlinkClick r:id="rId14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What is the difference between a Sale and a Clearance? </a:t>
            </a:r>
            <a:r>
              <a:rPr lang="en-US" sz="1100" dirty="0">
                <a:latin typeface="Cambria" panose="02040503050406030204" pitchFamily="18" charset="0"/>
                <a:hlinkClick r:id="rId15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Retail Merchandising Foundation Cloud Service Foundation Data Guide, Oracle Help Center, </a:t>
            </a:r>
            <a:r>
              <a:rPr lang="en-US" sz="1100" dirty="0">
                <a:latin typeface="Cambria" panose="02040503050406030204" pitchFamily="18" charset="0"/>
                <a:hlinkClick r:id="rId16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Oracle Retail Insights User Guide, Release 16.0.203, E89922-01, Dimensions and Attributes, </a:t>
            </a:r>
            <a:r>
              <a:rPr lang="en-US" sz="1100" dirty="0">
                <a:latin typeface="Cambria" panose="02040503050406030204" pitchFamily="18" charset="0"/>
                <a:hlinkClick r:id="rId17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</a:rPr>
              <a:t>Survival Package, R Software, </a:t>
            </a:r>
            <a:r>
              <a:rPr lang="en-US" sz="1100" dirty="0">
                <a:latin typeface="Cambria" panose="02040503050406030204" pitchFamily="18" charset="0"/>
                <a:hlinkClick r:id="rId18"/>
              </a:rPr>
              <a:t>Link</a:t>
            </a: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ambria" panose="02040503050406030204" pitchFamily="18" charset="0"/>
              </a:rPr>
              <a:t>Survminer</a:t>
            </a:r>
            <a:r>
              <a:rPr lang="en-US" sz="1100" dirty="0">
                <a:latin typeface="Cambria" panose="02040503050406030204" pitchFamily="18" charset="0"/>
              </a:rPr>
              <a:t> package, R </a:t>
            </a:r>
            <a:r>
              <a:rPr lang="en-US" sz="1100" dirty="0">
                <a:latin typeface="Cambria" panose="02040503050406030204" pitchFamily="18" charset="0"/>
                <a:hlinkClick r:id="rId19"/>
              </a:rPr>
              <a:t>Link</a:t>
            </a:r>
            <a:r>
              <a:rPr lang="en-US" sz="1100" dirty="0">
                <a:latin typeface="Cambria" panose="020405030504060302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mbria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86DC01-451E-9714-559B-9FE00D158E84}"/>
              </a:ext>
            </a:extLst>
          </p:cNvPr>
          <p:cNvSpPr txBox="1">
            <a:spLocks/>
          </p:cNvSpPr>
          <p:nvPr/>
        </p:nvSpPr>
        <p:spPr>
          <a:xfrm>
            <a:off x="47028" y="35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4498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DB6D3-4E44-69F1-4D57-2203A9FF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58E4-C702-EB09-E273-3582DD0F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7E7FB8-AB9C-2655-46EB-7D76AD61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7" y="157546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Application Areas of Survival Analysis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B7CEF14-E172-5BEF-54C3-442EB4AAB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53900"/>
              </p:ext>
            </p:extLst>
          </p:nvPr>
        </p:nvGraphicFramePr>
        <p:xfrm>
          <a:off x="1078508" y="680402"/>
          <a:ext cx="10034983" cy="54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695">
                  <a:extLst>
                    <a:ext uri="{9D8B030D-6E8A-4147-A177-3AD203B41FA5}">
                      <a16:colId xmlns:a16="http://schemas.microsoft.com/office/drawing/2014/main" val="2958545808"/>
                    </a:ext>
                  </a:extLst>
                </a:gridCol>
                <a:gridCol w="2154695">
                  <a:extLst>
                    <a:ext uri="{9D8B030D-6E8A-4147-A177-3AD203B41FA5}">
                      <a16:colId xmlns:a16="http://schemas.microsoft.com/office/drawing/2014/main" val="753050811"/>
                    </a:ext>
                  </a:extLst>
                </a:gridCol>
                <a:gridCol w="2154695">
                  <a:extLst>
                    <a:ext uri="{9D8B030D-6E8A-4147-A177-3AD203B41FA5}">
                      <a16:colId xmlns:a16="http://schemas.microsoft.com/office/drawing/2014/main" val="3628868477"/>
                    </a:ext>
                  </a:extLst>
                </a:gridCol>
                <a:gridCol w="3570898">
                  <a:extLst>
                    <a:ext uri="{9D8B030D-6E8A-4147-A177-3AD203B41FA5}">
                      <a16:colId xmlns:a16="http://schemas.microsoft.com/office/drawing/2014/main" val="1346633225"/>
                    </a:ext>
                  </a:extLst>
                </a:gridCol>
              </a:tblGrid>
              <a:tr h="28677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Event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71637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Cambria" panose="02040503050406030204" pitchFamily="18" charset="0"/>
                        </a:rPr>
                        <a:t>Healthcare [Miller Jr 2011] [Reddy and Li 2015]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Re-hospitalization, Disease recurrence, Cancer survival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hospitalization within t days of discharge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Demographics: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 age, gender, race.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Measurements: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 height, weight, disease history, disease type, treatment, comorbidities, laboratory, procedures, medications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39550"/>
                  </a:ext>
                </a:extLst>
              </a:tr>
              <a:tr h="990671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Reliability [</a:t>
                      </a:r>
                      <a:r>
                        <a:rPr lang="en-IN" sz="1200" b="0" i="0" dirty="0" err="1">
                          <a:latin typeface="Cambria" panose="02040503050406030204" pitchFamily="18" charset="0"/>
                        </a:rPr>
                        <a:t>Lyu</a:t>
                      </a:r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 1996] [Modarres et al. 2009]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Device failure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device being failed within t days.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Product: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 model, years after production, product performance history.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Manufactory: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location, no. of products, average failure rate of all the products, annual sale of the product, total sale of the product.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User: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user reviews of the product.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20440"/>
                  </a:ext>
                </a:extLst>
              </a:tr>
              <a:tr h="86031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Crowdfunding [Rakesh et al. 2016] [Li et al. 2016a]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Project success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project being successful within t days.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Projects: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duration, goal amount, category.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Creators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: past success, location, no. of projects.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Twitter: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no. of promotions, backings, communities.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Temporal: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no. of backers, funding, no. of retweets.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28626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Bioinformatics [Li et al. 2016d] [Beer et al. 2002]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Cancer survival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cancer within time t.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Clinical: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demographics, labs, procedures, medications.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Genomics: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gene expression measurements.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96755"/>
                  </a:ext>
                </a:extLst>
              </a:tr>
              <a:tr h="86031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Customer Lifetime Value [Zeithaml et al. 2001] [Berger and Nasr 1998]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Purchase behaviour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customer purchasing from a given service supplier within t days.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Customer: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age, gender, occupation, income, education, interests, purchase history. Store/Online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store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: location, customer review, customer service, price, quality, shipping fees and time, discount.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162284"/>
                  </a:ext>
                </a:extLst>
              </a:tr>
              <a:tr h="125137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Click Through Rate [Yin et al. 2013] [Barbieri et al. 2016]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User clicking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user clicking the advertisement within time t.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User: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gender, age, occupation, interests, users click history.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Advertisement (ad):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time of the ad, location of the ad on the website, topics of the ad, ad format, total click times of the ad.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Website: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no. of users of the website, page view each day of the website, no. of websites linking to the website.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86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6E7D06-4DE4-E06F-1148-AC7C5F05042A}"/>
              </a:ext>
            </a:extLst>
          </p:cNvPr>
          <p:cNvSpPr txBox="1"/>
          <p:nvPr/>
        </p:nvSpPr>
        <p:spPr>
          <a:xfrm>
            <a:off x="1078508" y="6225545"/>
            <a:ext cx="646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hlinkClick r:id="rId2"/>
              </a:rPr>
              <a:t>Source</a:t>
            </a:r>
            <a:endParaRPr lang="en-US" sz="1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C5AC10-9059-CEBE-C9B6-2FA6C2459641}"/>
              </a:ext>
            </a:extLst>
          </p:cNvPr>
          <p:cNvSpPr/>
          <p:nvPr/>
        </p:nvSpPr>
        <p:spPr>
          <a:xfrm>
            <a:off x="1078508" y="680402"/>
            <a:ext cx="10034983" cy="549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DB6D3-4E44-69F1-4D57-2203A9FF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58E4-C702-EB09-E273-3582DD0F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B7CEF14-E172-5BEF-54C3-442EB4AAB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64257"/>
              </p:ext>
            </p:extLst>
          </p:nvPr>
        </p:nvGraphicFramePr>
        <p:xfrm>
          <a:off x="1078508" y="680402"/>
          <a:ext cx="10034983" cy="54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695">
                  <a:extLst>
                    <a:ext uri="{9D8B030D-6E8A-4147-A177-3AD203B41FA5}">
                      <a16:colId xmlns:a16="http://schemas.microsoft.com/office/drawing/2014/main" val="2958545808"/>
                    </a:ext>
                  </a:extLst>
                </a:gridCol>
                <a:gridCol w="2154695">
                  <a:extLst>
                    <a:ext uri="{9D8B030D-6E8A-4147-A177-3AD203B41FA5}">
                      <a16:colId xmlns:a16="http://schemas.microsoft.com/office/drawing/2014/main" val="753050811"/>
                    </a:ext>
                  </a:extLst>
                </a:gridCol>
                <a:gridCol w="2154695">
                  <a:extLst>
                    <a:ext uri="{9D8B030D-6E8A-4147-A177-3AD203B41FA5}">
                      <a16:colId xmlns:a16="http://schemas.microsoft.com/office/drawing/2014/main" val="3628868477"/>
                    </a:ext>
                  </a:extLst>
                </a:gridCol>
                <a:gridCol w="3570898">
                  <a:extLst>
                    <a:ext uri="{9D8B030D-6E8A-4147-A177-3AD203B41FA5}">
                      <a16:colId xmlns:a16="http://schemas.microsoft.com/office/drawing/2014/main" val="1346633225"/>
                    </a:ext>
                  </a:extLst>
                </a:gridCol>
              </a:tblGrid>
              <a:tr h="28677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Event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mbria" panose="02040503050406030204" pitchFamily="18" charset="0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71637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Cambria" panose="02040503050406030204" pitchFamily="18" charset="0"/>
                        </a:rPr>
                        <a:t>Healthcare [Miller Jr 2011] [Reddy and Li 2015]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Re-hospitalization, Disease recurrence, Cancer survival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hospitalization within t days of discharge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Demographics: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 age, gender, race.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Measurements: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 height, weight, disease history, disease type, treatment, comorbidities, laboratory, procedures, medications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39550"/>
                  </a:ext>
                </a:extLst>
              </a:tr>
              <a:tr h="990671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Reliability [</a:t>
                      </a:r>
                      <a:r>
                        <a:rPr lang="en-IN" sz="1200" b="0" i="0" dirty="0" err="1">
                          <a:latin typeface="Cambria" panose="02040503050406030204" pitchFamily="18" charset="0"/>
                        </a:rPr>
                        <a:t>Lyu</a:t>
                      </a:r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 1996] [Modarres et al. 2009]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Device failure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device being failed within t days.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Product: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 model, years after production, product performance history.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Manufactory: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location, no. of products, average failure rate of all the products, annual sale of the product, total sale of the product.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User: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user reviews of the product.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20440"/>
                  </a:ext>
                </a:extLst>
              </a:tr>
              <a:tr h="86031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Crowdfunding [Rakesh et al. 2016] [Li et al. 2016a]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Project success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project being successful within t days.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Projects: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duration, goal amount, category.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Creators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: past success, location, no. of projects.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Twitter: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no. of promotions, backings, communities.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Temporal: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no. of backers, funding, no. of retweets.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28626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Bioinformatics [Li et al. 2016d] [Beer et al. 2002]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Cancer survival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cancer within time t.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Clinical: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demographics, labs, procedures, medications.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Genomics: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gene expression measurements.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96755"/>
                  </a:ext>
                </a:extLst>
              </a:tr>
              <a:tr h="86031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Customer Lifetime Value [Zeithaml et al. 2001] [Berger and Nasr 1998]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Purchase behaviour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customer purchasing from a given service supplier within t days.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Customer: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age, gender, occupation, income, education, interests, purchase history. Store/Online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store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: location, customer review, customer service, price, quality, shipping fees and time, discount.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162284"/>
                  </a:ext>
                </a:extLst>
              </a:tr>
              <a:tr h="125137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Click Through Rate [Yin et al. 2013] [Barbieri et al. 2016]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User clicking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dirty="0">
                          <a:latin typeface="Cambria" panose="02040503050406030204" pitchFamily="18" charset="0"/>
                        </a:rPr>
                        <a:t>Likelihood of a user clicking the advertisement within time t.</a:t>
                      </a:r>
                      <a:endParaRPr lang="en-US" sz="12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User: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gender, age, occupation, interests, users click history.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Advertisement (ad):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time of the ad, location of the ad on the website, topics of the ad, ad format, total click times of the ad. </a:t>
                      </a:r>
                      <a:r>
                        <a:rPr lang="en-IN" sz="1000" b="1" i="0" dirty="0">
                          <a:latin typeface="Cambria" panose="02040503050406030204" pitchFamily="18" charset="0"/>
                        </a:rPr>
                        <a:t>Website: </a:t>
                      </a:r>
                      <a:r>
                        <a:rPr lang="en-IN" sz="1000" b="0" i="0" dirty="0">
                          <a:latin typeface="Cambria" panose="02040503050406030204" pitchFamily="18" charset="0"/>
                        </a:rPr>
                        <a:t>no. of users of the website, page view each day of the website, no. of websites linking to the website.</a:t>
                      </a:r>
                      <a:endParaRPr lang="en-US" sz="1000" b="0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866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07E7FB8-AB9C-2655-46EB-7D76AD61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7" y="157546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Application Areas of Survival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E7D06-4DE4-E06F-1148-AC7C5F05042A}"/>
              </a:ext>
            </a:extLst>
          </p:cNvPr>
          <p:cNvSpPr txBox="1"/>
          <p:nvPr/>
        </p:nvSpPr>
        <p:spPr>
          <a:xfrm>
            <a:off x="1078508" y="6225545"/>
            <a:ext cx="646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hlinkClick r:id="rId2"/>
              </a:rPr>
              <a:t>Source</a:t>
            </a:r>
            <a:endParaRPr lang="en-US" sz="1100" dirty="0"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75913-0AED-3952-834A-F5B2EE64F2F1}"/>
              </a:ext>
            </a:extLst>
          </p:cNvPr>
          <p:cNvSpPr/>
          <p:nvPr/>
        </p:nvSpPr>
        <p:spPr>
          <a:xfrm>
            <a:off x="1078508" y="680401"/>
            <a:ext cx="10034983" cy="5497195"/>
          </a:xfrm>
          <a:prstGeom prst="rect">
            <a:avLst/>
          </a:prstGeom>
          <a:solidFill>
            <a:schemeClr val="bg1">
              <a:lumMod val="85000"/>
              <a:alpha val="7294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2CFEFF22-2ECF-A24F-83CB-FC6D62CD05EA}"/>
              </a:ext>
            </a:extLst>
          </p:cNvPr>
          <p:cNvSpPr/>
          <p:nvPr/>
        </p:nvSpPr>
        <p:spPr>
          <a:xfrm>
            <a:off x="3512635" y="1717948"/>
            <a:ext cx="1672682" cy="81404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Cambria" panose="02040503050406030204" pitchFamily="18" charset="0"/>
              </a:rPr>
              <a:t>Event of interest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BF99AB8-B438-065F-8A41-9F827C5D55F0}"/>
              </a:ext>
            </a:extLst>
          </p:cNvPr>
          <p:cNvSpPr/>
          <p:nvPr/>
        </p:nvSpPr>
        <p:spPr>
          <a:xfrm>
            <a:off x="6543909" y="1994811"/>
            <a:ext cx="1440364" cy="81404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Cambria" panose="02040503050406030204" pitchFamily="18" charset="0"/>
              </a:rPr>
              <a:t>Time period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D272E56-0142-534B-A9CD-7F8868566BAB}"/>
              </a:ext>
            </a:extLst>
          </p:cNvPr>
          <p:cNvSpPr/>
          <p:nvPr/>
        </p:nvSpPr>
        <p:spPr>
          <a:xfrm>
            <a:off x="5404624" y="3940099"/>
            <a:ext cx="2278565" cy="81404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Cambria" panose="02040503050406030204" pitchFamily="18" charset="0"/>
              </a:rPr>
              <a:t>Likelihood of the occurrence of event within time</a:t>
            </a:r>
          </a:p>
        </p:txBody>
      </p:sp>
    </p:spTree>
    <p:extLst>
      <p:ext uri="{BB962C8B-B14F-4D97-AF65-F5344CB8AC3E}">
        <p14:creationId xmlns:p14="http://schemas.microsoft.com/office/powerpoint/2010/main" val="20549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455-131D-BEBC-008A-3383614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94AE16-3ADD-2ABC-3032-F9D6700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DE734A-AC54-3A1C-3861-16D133A3E718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What is </a:t>
            </a:r>
          </a:p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Survival Analysis?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46B0C74-E7F6-3DBA-50BA-F1644229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31" y="1482654"/>
            <a:ext cx="6250769" cy="339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B314A3-F02B-A8DE-DEB7-DC1D197B584F}"/>
              </a:ext>
            </a:extLst>
          </p:cNvPr>
          <p:cNvSpPr txBox="1"/>
          <p:nvPr/>
        </p:nvSpPr>
        <p:spPr>
          <a:xfrm>
            <a:off x="10277886" y="5658582"/>
            <a:ext cx="145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hlinkClick r:id="rId4"/>
              </a:rPr>
              <a:t>Image Source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3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237D58-7183-DFFF-0579-44F88696A536}"/>
              </a:ext>
            </a:extLst>
          </p:cNvPr>
          <p:cNvSpPr/>
          <p:nvPr/>
        </p:nvSpPr>
        <p:spPr>
          <a:xfrm>
            <a:off x="5902216" y="2367129"/>
            <a:ext cx="1376855" cy="662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Exposure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61215A-5F87-6E88-C7EE-725E0BA042B6}"/>
              </a:ext>
            </a:extLst>
          </p:cNvPr>
          <p:cNvSpPr/>
          <p:nvPr/>
        </p:nvSpPr>
        <p:spPr>
          <a:xfrm>
            <a:off x="9134147" y="2367129"/>
            <a:ext cx="1376855" cy="662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D91312-FE56-9977-1817-1DE8329BF5C8}"/>
              </a:ext>
            </a:extLst>
          </p:cNvPr>
          <p:cNvSpPr/>
          <p:nvPr/>
        </p:nvSpPr>
        <p:spPr>
          <a:xfrm>
            <a:off x="7464972" y="2475468"/>
            <a:ext cx="1376855" cy="522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64A47-DD4F-80A0-B18A-9166EC854DCC}"/>
              </a:ext>
            </a:extLst>
          </p:cNvPr>
          <p:cNvSpPr txBox="1"/>
          <p:nvPr/>
        </p:nvSpPr>
        <p:spPr>
          <a:xfrm>
            <a:off x="7358554" y="2972887"/>
            <a:ext cx="137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Time-to-event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D542A-8ED3-DD63-A8E0-336DEE909C61}"/>
              </a:ext>
            </a:extLst>
          </p:cNvPr>
          <p:cNvSpPr/>
          <p:nvPr/>
        </p:nvSpPr>
        <p:spPr>
          <a:xfrm>
            <a:off x="4709531" y="3467044"/>
            <a:ext cx="72817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</a:rPr>
              <a:t>To estimate the time to the event of interest for a new instance given the predictors</a:t>
            </a:r>
            <a:endParaRPr lang="en-IN" sz="1400" b="1" dirty="0">
              <a:effectLst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Goal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6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10EE-51D4-F24E-98CD-CF6428E9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6068-C8EF-2A3C-F6ED-35B65BB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9th International Conference: Big Data Analysis and Data Mining, 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C754-EB25-C392-40C8-273765E8298E}"/>
              </a:ext>
            </a:extLst>
          </p:cNvPr>
          <p:cNvSpPr/>
          <p:nvPr/>
        </p:nvSpPr>
        <p:spPr>
          <a:xfrm>
            <a:off x="0" y="0"/>
            <a:ext cx="41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Unique </a:t>
            </a:r>
          </a:p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Features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B79C2-C99A-5314-38EE-6D5C0D80F676}"/>
              </a:ext>
            </a:extLst>
          </p:cNvPr>
          <p:cNvSpPr txBox="1"/>
          <p:nvPr/>
        </p:nvSpPr>
        <p:spPr>
          <a:xfrm>
            <a:off x="4571999" y="2521059"/>
            <a:ext cx="6668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Time-to-event variables are always non-negative and continuous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The distributions are often skewed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Assumptions of normality are not applicable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Complete data for all the participants may not be available</a:t>
            </a:r>
          </a:p>
        </p:txBody>
      </p:sp>
    </p:spTree>
    <p:extLst>
      <p:ext uri="{BB962C8B-B14F-4D97-AF65-F5344CB8AC3E}">
        <p14:creationId xmlns:p14="http://schemas.microsoft.com/office/powerpoint/2010/main" val="10561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060E2-99D1-A6D4-453E-1C54AAD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9th International Conference: Big Data Analysis and Data Mining,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D9B3-26C5-6D07-FCD9-F1592D1B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2AB-9563-1D4D-9DF6-C9A6EBBB8695}" type="slidenum">
              <a:rPr lang="en-US" smtClean="0"/>
              <a:t>9</a:t>
            </a:fld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E6303F-1352-DFE5-6F47-ED62F6F82FFF}"/>
              </a:ext>
            </a:extLst>
          </p:cNvPr>
          <p:cNvCxnSpPr/>
          <p:nvPr/>
        </p:nvCxnSpPr>
        <p:spPr>
          <a:xfrm>
            <a:off x="1150884" y="6017694"/>
            <a:ext cx="501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8DD798-CFF8-57EB-768D-839377797404}"/>
              </a:ext>
            </a:extLst>
          </p:cNvPr>
          <p:cNvCxnSpPr>
            <a:cxnSpLocks/>
          </p:cNvCxnSpPr>
          <p:nvPr/>
        </p:nvCxnSpPr>
        <p:spPr>
          <a:xfrm>
            <a:off x="1496874" y="5896646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DC41B0-D211-3853-0975-A5FE497E8F89}"/>
              </a:ext>
            </a:extLst>
          </p:cNvPr>
          <p:cNvCxnSpPr>
            <a:cxnSpLocks/>
          </p:cNvCxnSpPr>
          <p:nvPr/>
        </p:nvCxnSpPr>
        <p:spPr>
          <a:xfrm>
            <a:off x="2003959" y="5895044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6FB507-5AB2-0C89-B622-130865029E4C}"/>
              </a:ext>
            </a:extLst>
          </p:cNvPr>
          <p:cNvCxnSpPr>
            <a:cxnSpLocks/>
          </p:cNvCxnSpPr>
          <p:nvPr/>
        </p:nvCxnSpPr>
        <p:spPr>
          <a:xfrm>
            <a:off x="2511044" y="5893442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50993B-B392-06C8-61EA-AA754B721A6A}"/>
              </a:ext>
            </a:extLst>
          </p:cNvPr>
          <p:cNvCxnSpPr>
            <a:cxnSpLocks/>
          </p:cNvCxnSpPr>
          <p:nvPr/>
        </p:nvCxnSpPr>
        <p:spPr>
          <a:xfrm>
            <a:off x="3018129" y="5891840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53C328-9DAB-6042-284E-82C9E193E9D7}"/>
              </a:ext>
            </a:extLst>
          </p:cNvPr>
          <p:cNvCxnSpPr>
            <a:cxnSpLocks/>
          </p:cNvCxnSpPr>
          <p:nvPr/>
        </p:nvCxnSpPr>
        <p:spPr>
          <a:xfrm>
            <a:off x="3525214" y="5890238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858E10-391E-842A-4D77-F9170A062934}"/>
              </a:ext>
            </a:extLst>
          </p:cNvPr>
          <p:cNvCxnSpPr>
            <a:cxnSpLocks/>
          </p:cNvCxnSpPr>
          <p:nvPr/>
        </p:nvCxnSpPr>
        <p:spPr>
          <a:xfrm>
            <a:off x="4032299" y="5888636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53B4DA-8795-01F9-728A-150CBF9CF8CE}"/>
              </a:ext>
            </a:extLst>
          </p:cNvPr>
          <p:cNvCxnSpPr>
            <a:cxnSpLocks/>
          </p:cNvCxnSpPr>
          <p:nvPr/>
        </p:nvCxnSpPr>
        <p:spPr>
          <a:xfrm>
            <a:off x="4539384" y="5887034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B58B3A-5627-FAEF-77DC-AA0213AA88DA}"/>
              </a:ext>
            </a:extLst>
          </p:cNvPr>
          <p:cNvCxnSpPr>
            <a:cxnSpLocks/>
          </p:cNvCxnSpPr>
          <p:nvPr/>
        </p:nvCxnSpPr>
        <p:spPr>
          <a:xfrm>
            <a:off x="5046469" y="5898247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F23072-421E-0118-FD1B-5E83ECC9B7FA}"/>
              </a:ext>
            </a:extLst>
          </p:cNvPr>
          <p:cNvCxnSpPr>
            <a:cxnSpLocks/>
          </p:cNvCxnSpPr>
          <p:nvPr/>
        </p:nvCxnSpPr>
        <p:spPr>
          <a:xfrm>
            <a:off x="5553554" y="5885432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FB7B90-F783-3D8E-9280-A1B39EB3D737}"/>
              </a:ext>
            </a:extLst>
          </p:cNvPr>
          <p:cNvCxnSpPr>
            <a:cxnSpLocks/>
          </p:cNvCxnSpPr>
          <p:nvPr/>
        </p:nvCxnSpPr>
        <p:spPr>
          <a:xfrm>
            <a:off x="6060642" y="5883830"/>
            <a:ext cx="0" cy="2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AF2E4BD9-F01E-4BA5-0610-A0A2542F2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85" y="5524516"/>
            <a:ext cx="359313" cy="359313"/>
          </a:xfrm>
          <a:prstGeom prst="rect">
            <a:avLst/>
          </a:prstGeom>
        </p:spPr>
      </p:pic>
      <p:pic>
        <p:nvPicPr>
          <p:cNvPr id="57" name="Graphic 56" descr="User outline">
            <a:extLst>
              <a:ext uri="{FF2B5EF4-FFF2-40B4-BE49-F238E27FC236}">
                <a16:creationId xmlns:a16="http://schemas.microsoft.com/office/drawing/2014/main" id="{0CD1C941-45E7-3327-6490-91FF5ADB1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85" y="5011187"/>
            <a:ext cx="359313" cy="359313"/>
          </a:xfrm>
          <a:prstGeom prst="rect">
            <a:avLst/>
          </a:prstGeom>
        </p:spPr>
      </p:pic>
      <p:pic>
        <p:nvPicPr>
          <p:cNvPr id="58" name="Graphic 57" descr="User outline">
            <a:extLst>
              <a:ext uri="{FF2B5EF4-FFF2-40B4-BE49-F238E27FC236}">
                <a16:creationId xmlns:a16="http://schemas.microsoft.com/office/drawing/2014/main" id="{A516DCAD-9E58-4BDC-CC7B-BEBDAD69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85" y="4497858"/>
            <a:ext cx="359313" cy="359313"/>
          </a:xfrm>
          <a:prstGeom prst="rect">
            <a:avLst/>
          </a:prstGeom>
        </p:spPr>
      </p:pic>
      <p:pic>
        <p:nvPicPr>
          <p:cNvPr id="59" name="Graphic 58" descr="User outline">
            <a:extLst>
              <a:ext uri="{FF2B5EF4-FFF2-40B4-BE49-F238E27FC236}">
                <a16:creationId xmlns:a16="http://schemas.microsoft.com/office/drawing/2014/main" id="{0EBCBC43-80C3-D012-F6E0-C96919927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85" y="3984529"/>
            <a:ext cx="359313" cy="359313"/>
          </a:xfrm>
          <a:prstGeom prst="rect">
            <a:avLst/>
          </a:prstGeom>
        </p:spPr>
      </p:pic>
      <p:pic>
        <p:nvPicPr>
          <p:cNvPr id="60" name="Graphic 59" descr="User outline">
            <a:extLst>
              <a:ext uri="{FF2B5EF4-FFF2-40B4-BE49-F238E27FC236}">
                <a16:creationId xmlns:a16="http://schemas.microsoft.com/office/drawing/2014/main" id="{516C86A7-CC5B-F6DB-2361-FDC1E931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340" y="3471200"/>
            <a:ext cx="359313" cy="359313"/>
          </a:xfrm>
          <a:prstGeom prst="rect">
            <a:avLst/>
          </a:prstGeom>
        </p:spPr>
      </p:pic>
      <p:pic>
        <p:nvPicPr>
          <p:cNvPr id="61" name="Graphic 60" descr="User outline">
            <a:extLst>
              <a:ext uri="{FF2B5EF4-FFF2-40B4-BE49-F238E27FC236}">
                <a16:creationId xmlns:a16="http://schemas.microsoft.com/office/drawing/2014/main" id="{8E67EA49-97F5-7552-C0B3-F989AC20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754" y="2957871"/>
            <a:ext cx="359313" cy="359313"/>
          </a:xfrm>
          <a:prstGeom prst="rect">
            <a:avLst/>
          </a:prstGeom>
        </p:spPr>
      </p:pic>
      <p:pic>
        <p:nvPicPr>
          <p:cNvPr id="62" name="Graphic 61" descr="User outline">
            <a:extLst>
              <a:ext uri="{FF2B5EF4-FFF2-40B4-BE49-F238E27FC236}">
                <a16:creationId xmlns:a16="http://schemas.microsoft.com/office/drawing/2014/main" id="{142FBF0F-93C8-1174-314E-12B78BBA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08" y="2444542"/>
            <a:ext cx="359313" cy="359313"/>
          </a:xfrm>
          <a:prstGeom prst="rect">
            <a:avLst/>
          </a:prstGeom>
        </p:spPr>
      </p:pic>
      <p:pic>
        <p:nvPicPr>
          <p:cNvPr id="63" name="Graphic 62" descr="User outline">
            <a:extLst>
              <a:ext uri="{FF2B5EF4-FFF2-40B4-BE49-F238E27FC236}">
                <a16:creationId xmlns:a16="http://schemas.microsoft.com/office/drawing/2014/main" id="{1CA9A712-547C-A24E-250C-ABAB9D5D6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17" y="1931213"/>
            <a:ext cx="359313" cy="359313"/>
          </a:xfrm>
          <a:prstGeom prst="rect">
            <a:avLst/>
          </a:prstGeom>
        </p:spPr>
      </p:pic>
      <p:pic>
        <p:nvPicPr>
          <p:cNvPr id="64" name="Graphic 63" descr="User outline">
            <a:extLst>
              <a:ext uri="{FF2B5EF4-FFF2-40B4-BE49-F238E27FC236}">
                <a16:creationId xmlns:a16="http://schemas.microsoft.com/office/drawing/2014/main" id="{40C840B8-50A4-6FA0-075F-6D3EDFED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49" y="1417884"/>
            <a:ext cx="359313" cy="359313"/>
          </a:xfrm>
          <a:prstGeom prst="rect">
            <a:avLst/>
          </a:prstGeom>
        </p:spPr>
      </p:pic>
      <p:pic>
        <p:nvPicPr>
          <p:cNvPr id="65" name="Graphic 64" descr="User outline">
            <a:extLst>
              <a:ext uri="{FF2B5EF4-FFF2-40B4-BE49-F238E27FC236}">
                <a16:creationId xmlns:a16="http://schemas.microsoft.com/office/drawing/2014/main" id="{A4DF4476-B61C-DDF7-45EE-F260730E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49" y="904555"/>
            <a:ext cx="359313" cy="359313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0C3C15-AB4E-DF8E-054C-5FB0097335B9}"/>
              </a:ext>
            </a:extLst>
          </p:cNvPr>
          <p:cNvCxnSpPr>
            <a:cxnSpLocks/>
          </p:cNvCxnSpPr>
          <p:nvPr/>
        </p:nvCxnSpPr>
        <p:spPr>
          <a:xfrm>
            <a:off x="1150884" y="5704172"/>
            <a:ext cx="136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50AC17-8DBF-8856-BC1F-193EFDC1F086}"/>
              </a:ext>
            </a:extLst>
          </p:cNvPr>
          <p:cNvCxnSpPr>
            <a:cxnSpLocks/>
          </p:cNvCxnSpPr>
          <p:nvPr/>
        </p:nvCxnSpPr>
        <p:spPr>
          <a:xfrm>
            <a:off x="1716319" y="5382378"/>
            <a:ext cx="4344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372077-ACB7-972C-9E6A-D5148BBEC312}"/>
              </a:ext>
            </a:extLst>
          </p:cNvPr>
          <p:cNvCxnSpPr>
            <a:cxnSpLocks/>
          </p:cNvCxnSpPr>
          <p:nvPr/>
        </p:nvCxnSpPr>
        <p:spPr>
          <a:xfrm>
            <a:off x="1353052" y="4768659"/>
            <a:ext cx="2535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B6F84C-50CD-54D3-69D9-8FA8BD877932}"/>
              </a:ext>
            </a:extLst>
          </p:cNvPr>
          <p:cNvCxnSpPr>
            <a:cxnSpLocks/>
          </p:cNvCxnSpPr>
          <p:nvPr/>
        </p:nvCxnSpPr>
        <p:spPr>
          <a:xfrm>
            <a:off x="1150884" y="4179664"/>
            <a:ext cx="11121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D981B3-6556-F748-51B2-E635C90F9C8C}"/>
              </a:ext>
            </a:extLst>
          </p:cNvPr>
          <p:cNvCxnSpPr>
            <a:cxnSpLocks/>
          </p:cNvCxnSpPr>
          <p:nvPr/>
        </p:nvCxnSpPr>
        <p:spPr>
          <a:xfrm>
            <a:off x="1351263" y="3645370"/>
            <a:ext cx="3475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59B510-FF58-C849-5272-1B3B876EC969}"/>
              </a:ext>
            </a:extLst>
          </p:cNvPr>
          <p:cNvCxnSpPr>
            <a:cxnSpLocks/>
          </p:cNvCxnSpPr>
          <p:nvPr/>
        </p:nvCxnSpPr>
        <p:spPr>
          <a:xfrm>
            <a:off x="1179239" y="3137527"/>
            <a:ext cx="4916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8F356D-D76D-8F7D-3311-6B9974B2152C}"/>
              </a:ext>
            </a:extLst>
          </p:cNvPr>
          <p:cNvCxnSpPr>
            <a:cxnSpLocks/>
          </p:cNvCxnSpPr>
          <p:nvPr/>
        </p:nvCxnSpPr>
        <p:spPr>
          <a:xfrm>
            <a:off x="1448821" y="2624198"/>
            <a:ext cx="46118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B373BB-3474-BE07-5BF3-A545A22CEA37}"/>
              </a:ext>
            </a:extLst>
          </p:cNvPr>
          <p:cNvCxnSpPr>
            <a:cxnSpLocks/>
          </p:cNvCxnSpPr>
          <p:nvPr/>
        </p:nvCxnSpPr>
        <p:spPr>
          <a:xfrm>
            <a:off x="2323633" y="2101594"/>
            <a:ext cx="21244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1B594E-5DFC-1943-1A77-86E9732F8823}"/>
              </a:ext>
            </a:extLst>
          </p:cNvPr>
          <p:cNvCxnSpPr>
            <a:cxnSpLocks/>
          </p:cNvCxnSpPr>
          <p:nvPr/>
        </p:nvCxnSpPr>
        <p:spPr>
          <a:xfrm>
            <a:off x="1150884" y="1621977"/>
            <a:ext cx="21244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F1882E-855E-33BE-221F-409AD64C7FFC}"/>
              </a:ext>
            </a:extLst>
          </p:cNvPr>
          <p:cNvCxnSpPr>
            <a:cxnSpLocks/>
          </p:cNvCxnSpPr>
          <p:nvPr/>
        </p:nvCxnSpPr>
        <p:spPr>
          <a:xfrm>
            <a:off x="1353052" y="1084211"/>
            <a:ext cx="43698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C86CD3-AC87-F039-093E-113A41719E23}"/>
              </a:ext>
            </a:extLst>
          </p:cNvPr>
          <p:cNvSpPr txBox="1"/>
          <p:nvPr/>
        </p:nvSpPr>
        <p:spPr>
          <a:xfrm>
            <a:off x="2252613" y="5566878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Death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7B796-9A8F-BE34-503A-57FEC6742D2D}"/>
              </a:ext>
            </a:extLst>
          </p:cNvPr>
          <p:cNvSpPr txBox="1"/>
          <p:nvPr/>
        </p:nvSpPr>
        <p:spPr>
          <a:xfrm>
            <a:off x="3754731" y="4626524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Drop out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ED350B-F3D1-5D7C-55D2-9AA7793AFAC1}"/>
              </a:ext>
            </a:extLst>
          </p:cNvPr>
          <p:cNvSpPr txBox="1"/>
          <p:nvPr/>
        </p:nvSpPr>
        <p:spPr>
          <a:xfrm>
            <a:off x="2090288" y="4042786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Drop out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C027A5-2151-AFA2-A4DE-D872DDBA99B7}"/>
              </a:ext>
            </a:extLst>
          </p:cNvPr>
          <p:cNvSpPr txBox="1"/>
          <p:nvPr/>
        </p:nvSpPr>
        <p:spPr>
          <a:xfrm>
            <a:off x="4271184" y="1977531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Drop out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C99033-2FDC-C902-6A11-DE33853E160F}"/>
              </a:ext>
            </a:extLst>
          </p:cNvPr>
          <p:cNvSpPr txBox="1"/>
          <p:nvPr/>
        </p:nvSpPr>
        <p:spPr>
          <a:xfrm>
            <a:off x="3025086" y="1483662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M.I.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A3D34D-2ADA-FEAB-F058-A5069DB312AF}"/>
              </a:ext>
            </a:extLst>
          </p:cNvPr>
          <p:cNvSpPr txBox="1"/>
          <p:nvPr/>
        </p:nvSpPr>
        <p:spPr>
          <a:xfrm>
            <a:off x="4537842" y="3512356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M.I.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DD2E05-8861-0322-B76F-A847750D3E14}"/>
              </a:ext>
            </a:extLst>
          </p:cNvPr>
          <p:cNvSpPr txBox="1"/>
          <p:nvPr/>
        </p:nvSpPr>
        <p:spPr>
          <a:xfrm>
            <a:off x="166947" y="6260833"/>
            <a:ext cx="11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Time in years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A65334-6EA4-1C1B-C46F-72B9FA754A78}"/>
              </a:ext>
            </a:extLst>
          </p:cNvPr>
          <p:cNvCxnSpPr>
            <a:cxnSpLocks/>
          </p:cNvCxnSpPr>
          <p:nvPr/>
        </p:nvCxnSpPr>
        <p:spPr>
          <a:xfrm>
            <a:off x="1150884" y="691926"/>
            <a:ext cx="0" cy="5325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1">
            <a:extLst>
              <a:ext uri="{FF2B5EF4-FFF2-40B4-BE49-F238E27FC236}">
                <a16:creationId xmlns:a16="http://schemas.microsoft.com/office/drawing/2014/main" id="{1701714C-6DE7-2906-3E28-C03943C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" y="87369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F8AC6-5D74-E646-F7F7-7F9686DAE6F7}"/>
              </a:ext>
            </a:extLst>
          </p:cNvPr>
          <p:cNvSpPr txBox="1"/>
          <p:nvPr/>
        </p:nvSpPr>
        <p:spPr>
          <a:xfrm>
            <a:off x="1372234" y="6090829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5645C4-1275-A394-8931-0B52B3D11031}"/>
              </a:ext>
            </a:extLst>
          </p:cNvPr>
          <p:cNvSpPr txBox="1"/>
          <p:nvPr/>
        </p:nvSpPr>
        <p:spPr>
          <a:xfrm>
            <a:off x="1881860" y="6113463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2040F0-F5A2-1384-B060-E121EFE51DD6}"/>
              </a:ext>
            </a:extLst>
          </p:cNvPr>
          <p:cNvSpPr txBox="1"/>
          <p:nvPr/>
        </p:nvSpPr>
        <p:spPr>
          <a:xfrm>
            <a:off x="2391487" y="6071670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0F7498-179E-7564-8D11-BD20011BE8CD}"/>
              </a:ext>
            </a:extLst>
          </p:cNvPr>
          <p:cNvSpPr txBox="1"/>
          <p:nvPr/>
        </p:nvSpPr>
        <p:spPr>
          <a:xfrm>
            <a:off x="2879018" y="6085649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54A9C4-4332-C5A6-9F16-0EE74EA43E28}"/>
              </a:ext>
            </a:extLst>
          </p:cNvPr>
          <p:cNvSpPr txBox="1"/>
          <p:nvPr/>
        </p:nvSpPr>
        <p:spPr>
          <a:xfrm>
            <a:off x="3406922" y="6094967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98A7AA-AFD6-BBC2-B111-8EB1D6D9440A}"/>
              </a:ext>
            </a:extLst>
          </p:cNvPr>
          <p:cNvSpPr txBox="1"/>
          <p:nvPr/>
        </p:nvSpPr>
        <p:spPr>
          <a:xfrm>
            <a:off x="3909728" y="6122776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14E596-1285-3F3A-00F0-ABF687AEFBD9}"/>
              </a:ext>
            </a:extLst>
          </p:cNvPr>
          <p:cNvSpPr txBox="1"/>
          <p:nvPr/>
        </p:nvSpPr>
        <p:spPr>
          <a:xfrm>
            <a:off x="4415933" y="6122776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3D0A1B-3245-0D92-172C-C203FFB947BE}"/>
              </a:ext>
            </a:extLst>
          </p:cNvPr>
          <p:cNvSpPr txBox="1"/>
          <p:nvPr/>
        </p:nvSpPr>
        <p:spPr>
          <a:xfrm>
            <a:off x="4936488" y="6068401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0CD3E1-3951-5718-F98F-1E2997537430}"/>
              </a:ext>
            </a:extLst>
          </p:cNvPr>
          <p:cNvSpPr txBox="1"/>
          <p:nvPr/>
        </p:nvSpPr>
        <p:spPr>
          <a:xfrm>
            <a:off x="5434790" y="6093562"/>
            <a:ext cx="23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BE18D6-B2B4-BFD2-A1A1-BB907A5B6A01}"/>
              </a:ext>
            </a:extLst>
          </p:cNvPr>
          <p:cNvSpPr txBox="1"/>
          <p:nvPr/>
        </p:nvSpPr>
        <p:spPr>
          <a:xfrm>
            <a:off x="5869809" y="6105323"/>
            <a:ext cx="38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13E7C-C33B-C18A-B8FE-A941B5E5B1AC}"/>
              </a:ext>
            </a:extLst>
          </p:cNvPr>
          <p:cNvSpPr txBox="1"/>
          <p:nvPr/>
        </p:nvSpPr>
        <p:spPr>
          <a:xfrm>
            <a:off x="7115503" y="578069"/>
            <a:ext cx="4687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Example:</a:t>
            </a:r>
          </a:p>
          <a:p>
            <a:r>
              <a:rPr lang="en-US" sz="1600" dirty="0">
                <a:latin typeface="Cambria" panose="02040503050406030204" pitchFamily="18" charset="0"/>
              </a:rPr>
              <a:t>A study was conducted with 10 participants over 10 years to monitor if they encounter heart attack (Myocardial Infarction) or not.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C02927-77D0-04B5-B905-509AC5CFE7CC}"/>
              </a:ext>
            </a:extLst>
          </p:cNvPr>
          <p:cNvSpPr txBox="1"/>
          <p:nvPr/>
        </p:nvSpPr>
        <p:spPr>
          <a:xfrm>
            <a:off x="7115503" y="1977531"/>
            <a:ext cx="4687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Observations:</a:t>
            </a:r>
          </a:p>
          <a:p>
            <a:r>
              <a:rPr lang="en-US" sz="1600" dirty="0">
                <a:latin typeface="Cambria" panose="02040503050406030204" pitchFamily="18" charset="0"/>
              </a:rPr>
              <a:t>One person dies while the study was ongoing</a:t>
            </a:r>
          </a:p>
          <a:p>
            <a:r>
              <a:rPr lang="en-US" sz="1600" dirty="0">
                <a:latin typeface="Cambria" panose="02040503050406030204" pitchFamily="18" charset="0"/>
              </a:rPr>
              <a:t>Two persons suffer the event of interest</a:t>
            </a:r>
          </a:p>
          <a:p>
            <a:r>
              <a:rPr lang="en-US" sz="1600" dirty="0">
                <a:latin typeface="Cambria" panose="02040503050406030204" pitchFamily="18" charset="0"/>
              </a:rPr>
              <a:t>Three people dropped out of the study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A54F43-4C71-F8B6-466A-0C0CBD716EC5}"/>
              </a:ext>
            </a:extLst>
          </p:cNvPr>
          <p:cNvSpPr txBox="1"/>
          <p:nvPr/>
        </p:nvSpPr>
        <p:spPr>
          <a:xfrm>
            <a:off x="7115503" y="3471200"/>
            <a:ext cx="46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What is the likelihood that a participant suffers in 10 years?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F68AD4-F1C8-505D-6E48-5908FE4E7525}"/>
              </a:ext>
            </a:extLst>
          </p:cNvPr>
          <p:cNvSpPr txBox="1"/>
          <p:nvPr/>
        </p:nvSpPr>
        <p:spPr>
          <a:xfrm>
            <a:off x="7115503" y="4055975"/>
            <a:ext cx="4687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Is it 2/10?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379908-A0B5-EA08-2E8C-5F345D9E9183}"/>
              </a:ext>
            </a:extLst>
          </p:cNvPr>
          <p:cNvSpPr txBox="1"/>
          <p:nvPr/>
        </p:nvSpPr>
        <p:spPr>
          <a:xfrm>
            <a:off x="7115503" y="4394529"/>
            <a:ext cx="4687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Is it 3/7?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7ED3F0-4F0B-7EBB-CCA0-70FEBBB1A461}"/>
              </a:ext>
            </a:extLst>
          </p:cNvPr>
          <p:cNvSpPr txBox="1"/>
          <p:nvPr/>
        </p:nvSpPr>
        <p:spPr>
          <a:xfrm>
            <a:off x="56111" y="6518337"/>
            <a:ext cx="1349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mbria" panose="02040503050406030204" pitchFamily="18" charset="0"/>
                <a:hlinkClick r:id="rId4"/>
              </a:rPr>
              <a:t>Example Source</a:t>
            </a:r>
            <a:endParaRPr lang="en-US" sz="1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3" grpId="0"/>
      <p:bldP spid="96" grpId="0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45882</TotalTime>
  <Words>3088</Words>
  <Application>Microsoft Macintosh PowerPoint</Application>
  <PresentationFormat>Widescreen</PresentationFormat>
  <Paragraphs>614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Cambria Math</vt:lpstr>
      <vt:lpstr>Office Theme</vt:lpstr>
      <vt:lpstr>Microsoft Equation 3.0</vt:lpstr>
      <vt:lpstr>Application of Survival Analysis in Retail Clearance</vt:lpstr>
      <vt:lpstr>PowerPoint Presentation</vt:lpstr>
      <vt:lpstr>“Data Rich, Information Poor”</vt:lpstr>
      <vt:lpstr>Application Areas of Survival Analysis</vt:lpstr>
      <vt:lpstr>Application Areas of Survival Analysis</vt:lpstr>
      <vt:lpstr>PowerPoint Presentation</vt:lpstr>
      <vt:lpstr>PowerPoint Presentation</vt:lpstr>
      <vt:lpstr>PowerPoint Presentation</vt:lpstr>
      <vt:lpstr>Scenario</vt:lpstr>
      <vt:lpstr>PowerPoint Presentation</vt:lpstr>
      <vt:lpstr>Censoring</vt:lpstr>
      <vt:lpstr>Censoring</vt:lpstr>
      <vt:lpstr>Censoring</vt:lpstr>
      <vt:lpstr>PowerPoint Presentation</vt:lpstr>
      <vt:lpstr>PowerPoint Presentation</vt:lpstr>
      <vt:lpstr>Problem Formulation</vt:lpstr>
      <vt:lpstr>PowerPoint Presentation</vt:lpstr>
      <vt:lpstr>Kaplan-Meier Estimator</vt:lpstr>
      <vt:lpstr>Kaplan-Meier Estimator</vt:lpstr>
      <vt:lpstr>Cox Proportional Hazard Regression Analysis</vt:lpstr>
      <vt:lpstr>PowerPoint Presentation</vt:lpstr>
      <vt:lpstr>Difference between Sales/Promotion and Clearance?</vt:lpstr>
      <vt:lpstr>Three Questions of importance</vt:lpstr>
      <vt:lpstr>Journey of a Product</vt:lpstr>
      <vt:lpstr>Product Hierarchy</vt:lpstr>
      <vt:lpstr>PowerPoint Presentation</vt:lpstr>
      <vt:lpstr>Problem Statement</vt:lpstr>
      <vt:lpstr>Problem Statement</vt:lpstr>
      <vt:lpstr>Exploratory Analysis</vt:lpstr>
      <vt:lpstr>Results: Kaplan Meier Plot</vt:lpstr>
      <vt:lpstr>Results: Kaplan Meier Plot for two brands</vt:lpstr>
      <vt:lpstr>Results: Cox Regression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Survival Techniques in Retail Clearance</dc:title>
  <dc:creator>Smaranya.Dey</dc:creator>
  <cp:lastModifiedBy>Smaranya.Dey</cp:lastModifiedBy>
  <cp:revision>49</cp:revision>
  <dcterms:created xsi:type="dcterms:W3CDTF">2022-06-19T14:10:55Z</dcterms:created>
  <dcterms:modified xsi:type="dcterms:W3CDTF">2022-08-04T03:29:41Z</dcterms:modified>
</cp:coreProperties>
</file>