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qRw4/oKd6LSzQktJfO8m9oTE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DEV2B - SMARAPD &amp; MAG IT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POO - Herança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Herança - Construtores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Construtores não são herdados pelas subclasses.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Subclasses utilizam, implicitamente ou explicitamente, construtores da superclasse para inicializar os membros herdados.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 forma explícita o programador chama algum construtor da superclasse através da instrução base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 forma implícita o compilador utiliza o construtor padrão da classe base. – Em caso de inexistência do construtor padrão na classe base, é gerado um erro de compilação.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Construtores das classes derivadas devem obrigatoriamente chamar algum construtor da classe base, seja de forma implícita ou explícita.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Pai =&gt; Filho: O filho herda características do pai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Classes com características(atributos) em comum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Implementação de uma classe Pai, onde as classes filhas herdarão os atributos dessa classe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671550" y="1328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Um dos mais importantes conceitos da orientação a objetos, senão o mais importante.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Herança é uma forma de reutilização de software, onde uma nova classe é criada absorvendo dados de uma classe existente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Repeat Yourself: Em outras palavras, devemos minimizar ao máximo a utilização do “copiar e colar”. O aumento da produtividade e a diminuição do custo de manutenção são as principais motivações do DRY.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 nova classe pode ter características mais específicas ou modificadas em comparação com a classe antiga/absorvida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 a herança, o tempo de desenvolvimento de um software é reduzido e a depuração é facilitada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classe nova é chamada de SUBCLASSE, já a classe antiga, que é absorvida pela nova, é chamada de SUPERCLASSE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herança pode se dar em vários níveis, formando uma hierarquia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C# não permite herança múltipla. Uma classe pode possuir apenas uma superclasse.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Dado um sistema de venda que permita o cadastro de pessoa física ou Jurídica.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– Como evitar a redundância?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– O que eles têm em comum?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– Como eles são relacionados?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288" y="2364250"/>
            <a:ext cx="7901425" cy="2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61900" y="18538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Solução: Utilização de herança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400" y="2171275"/>
            <a:ext cx="6002950" cy="29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Herança - Hierarquia de classes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carro é um veículo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Toda motocicleta é um veículo.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sedã é um carro.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sedã é um veículo.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jipe é um carro.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jipe é um veículo.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Nem todo veículo é um carro, motocicleta, sedã ou jipe.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Nem todo carro é um sedã ou jipe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1848" y="1853848"/>
            <a:ext cx="3792160" cy="2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Herança - Hierarquia de classes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Um conjunto de classes bases e classes derivadas formam uma hierarquia de classes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 adicionar comportamento e dados adicionais, dizemos que as subclasses são mais especializadas do que as superclasses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Instâncias de classes derivadas podem ser tratadas como instâncias de sua classe base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A herança não altera a visibilidade dos membros. Assim, as subclasses não possuem acesso aos membros definidos como privados nas superclasses.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