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g646Gnh0jCYFttBwHeCGOxVP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DEV2B - SMARAPD &amp; MAG IT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Data Manipulation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Consultas (Funções Agregadas)</a:t>
            </a: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8" y="2006250"/>
            <a:ext cx="76295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INNER JOIN 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50" y="2673088"/>
            <a:ext cx="20383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875" y="2078875"/>
            <a:ext cx="71247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LEFT JOIN 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013" y="2720725"/>
            <a:ext cx="2066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663" y="2078875"/>
            <a:ext cx="71056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RIGHT JOIN 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163" y="2078875"/>
            <a:ext cx="71532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2600" y="2682000"/>
            <a:ext cx="19431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INSERT</a:t>
            </a: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2078875"/>
            <a:ext cx="85058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UPDATE</a:t>
            </a: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3" y="2078875"/>
            <a:ext cx="51720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DELETE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3" y="2078875"/>
            <a:ext cx="46767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SQL - DMl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Linguagem de Manipulação de Dados, é</a:t>
            </a:r>
            <a:r>
              <a:rPr lang="en" sz="1100">
                <a:solidFill>
                  <a:srgbClr val="2E2F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 grupo de comandos dentro da linguagem SQL utilizado para a recuperação, inclusão, remoção e modificação de informações em bancos de dados.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Exemplos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 (Seleção de dados)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Insert (Inserção de dados)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(Atualização de dados)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(Exclusão de dados)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Consultas 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SELECT-FROM-WHERE </a:t>
            </a:r>
            <a:endParaRPr sz="18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  &lt;lista de atributos&gt;  // nomes dos atributos cujos valores serão                                                      recuperados //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FROM     &lt;lista de tabelas&gt;   // nomes das relações que contém os  atributos //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WHERE   &lt;condição&gt;;       // expressão booleana responsável por identificar as tuplas que serão selecionadas //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6200" y="13574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Consultas 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913" y="2035375"/>
            <a:ext cx="3686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Consultas 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513" y="2009125"/>
            <a:ext cx="54509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SQL - DMl - Consultas </a:t>
            </a:r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1986850"/>
            <a:ext cx="43815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