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L+RLWGPaARGe3Ix6IqfkkqEz0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DEV2B - SMARAPD &amp; MAG IT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POO - Classes e Objetos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Atributos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São </a:t>
            </a:r>
            <a:r>
              <a:rPr b="1" lang="pt-BR"/>
              <a:t>variáveis</a:t>
            </a:r>
            <a:r>
              <a:rPr lang="pt-BR"/>
              <a:t> que representam as </a:t>
            </a:r>
            <a:r>
              <a:rPr b="1" lang="pt-BR"/>
              <a:t>características </a:t>
            </a:r>
            <a:r>
              <a:rPr lang="pt-BR"/>
              <a:t>daquilo que está sendo representado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471100"/>
            <a:ext cx="2454476" cy="245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/>
          <p:nvPr/>
        </p:nvSpPr>
        <p:spPr>
          <a:xfrm>
            <a:off x="3663450" y="3490288"/>
            <a:ext cx="614400" cy="4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713" y="2470750"/>
            <a:ext cx="3661200" cy="24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Métodos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São um </a:t>
            </a:r>
            <a:r>
              <a:rPr b="1" lang="pt-BR"/>
              <a:t>conjunto de instruções</a:t>
            </a:r>
            <a:r>
              <a:rPr lang="pt-BR"/>
              <a:t>  que representam as </a:t>
            </a:r>
            <a:r>
              <a:rPr b="1" lang="pt-BR"/>
              <a:t>ações</a:t>
            </a:r>
            <a:r>
              <a:rPr lang="pt-BR"/>
              <a:t> daquilo que está sendo representado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471100"/>
            <a:ext cx="2454476" cy="245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/>
          <p:nvPr/>
        </p:nvSpPr>
        <p:spPr>
          <a:xfrm>
            <a:off x="3663450" y="3490288"/>
            <a:ext cx="614400" cy="4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7363" y="2470725"/>
            <a:ext cx="3661200" cy="24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Método Construtor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É o método que é acionado quando é criado a instância de uma classe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Ele é utilizado para </a:t>
            </a:r>
            <a:r>
              <a:rPr b="1" lang="pt-BR"/>
              <a:t>definir regras </a:t>
            </a:r>
            <a:r>
              <a:rPr lang="pt-BR"/>
              <a:t>para a criação do objeto como também para </a:t>
            </a:r>
            <a:r>
              <a:rPr b="1" lang="pt-BR"/>
              <a:t>atribuir valores iniciais</a:t>
            </a:r>
            <a:r>
              <a:rPr lang="pt-BR"/>
              <a:t> às variáveis definidas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325" y="2889300"/>
            <a:ext cx="3128826" cy="21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Modificadores de Acesso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Public</a:t>
            </a:r>
            <a:r>
              <a:rPr lang="pt-BR"/>
              <a:t> - Acesso não é restrito.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Private </a:t>
            </a:r>
            <a:r>
              <a:rPr lang="pt-BR"/>
              <a:t>- Acesso restrito a classe que contém a definição do recurso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Protected </a:t>
            </a:r>
            <a:r>
              <a:rPr lang="pt-BR"/>
              <a:t>- Acesso restrito a própria classe e as classes herdeiras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Internal </a:t>
            </a:r>
            <a:r>
              <a:rPr lang="pt-BR"/>
              <a:t>- Acesso restrito ao projeto onde a classe foi criada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por meio dos modificadores de acesso que criou-se o conceito de </a:t>
            </a:r>
            <a:r>
              <a:rPr b="1" lang="pt-BR"/>
              <a:t>Encapsulamento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Modificadores de Acesso</a:t>
            </a:r>
            <a:endParaRPr/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388400"/>
            <a:ext cx="3399951" cy="18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5825" y="2363625"/>
            <a:ext cx="3662324" cy="18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Relacionamento entre Classes</a:t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Através do POO é possível representar a relação que existe entre as classes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663924"/>
            <a:ext cx="3760650" cy="16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375" y="2541538"/>
            <a:ext cx="3210775" cy="19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Relacionamento entre Classes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Acessando os relacionamentos definidos na classe (considerando o exemplo anterior)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5562" y="2474025"/>
            <a:ext cx="3096475" cy="25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Programação Orientada a Objetos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o paradigma de programação mais utilizado nos sistemas atuais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uma forma compreensão que facilitou o desenvolvimento de sistemas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uma forma mais humana e próxima da realidade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Características e Ações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Características do homem: altura, peso, cor de cabelo, cor de pele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Ações do homem: andar, comer, beber, falar, dormir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Programação Orientada a Objetos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Benefícios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Aumento de produtividade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Reutilização de código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Controlar a complexidade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Facilitar manutenção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Programação Orientada a Objetos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Principais elementos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Classe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Atributo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Método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Objeto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Classe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É o “documento” onde tudo é definido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Onde é escrito o código que dará origem aos atributos e métodos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8850" y="3094400"/>
            <a:ext cx="178630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Objeto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/>
              <a:t>É a criação daquilo que foi definido na classe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Cria-se um objeto na memória com a estrutura que foi definida da classe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613" y="3125525"/>
            <a:ext cx="340877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Classe x Objeto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12836" r="16750" t="0"/>
          <a:stretch/>
        </p:blipFill>
        <p:spPr>
          <a:xfrm>
            <a:off x="729450" y="2032250"/>
            <a:ext cx="2469125" cy="232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9025" y="2032875"/>
            <a:ext cx="2469126" cy="2327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693725" y="4568700"/>
            <a:ext cx="250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31238" y="4538975"/>
            <a:ext cx="250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4033650" y="2928813"/>
            <a:ext cx="10803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Classe x Objeto</a:t>
            </a:r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693725" y="4568700"/>
            <a:ext cx="250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5931238" y="4538975"/>
            <a:ext cx="250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4033650" y="2928813"/>
            <a:ext cx="10803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200" y="2033625"/>
            <a:ext cx="2469600" cy="23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8800" y="2033613"/>
            <a:ext cx="2469601" cy="23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POO - Classe x Objeto</a:t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825" y="2045875"/>
            <a:ext cx="37059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