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K8CSKJEFr1UTnq8MQpBNfzjvu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DEV2B - SMARAPD &amp; MAG IT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POO - Interface e Classe Abstrata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Classe Abstrata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81200" y="21078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Quando um programa define uma classe, presume-se,como ideia central,que instâncias da classe(objetos) serão utilizadas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Entretanto,existem casos em que as classes são definidas para jamais serem instanciadas (classes abstratas)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Classe Abstrata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Não podem ser instanciadas.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Geralmente são definidas para serem herdadas e especializadas pelas subclasses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São definidas com a instrução abstract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Métodos Abstratos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Não possuem implementação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Uma classe com pelo menos um método abstrato também deve ser abstrata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Devem ser implementados pelas subclasses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Somente classes abstratas podem ter métodos abstratos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Interfaces são como as classes abstratas, mas nelas não podemos implementar nenhum método, apenas declarar suas assinaturas, como nos métodos abstratos da abstração.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Uma classe ao herdar uma interface deverá escrever todos os seus, ao contrário da classe abstrata que só iremos escrever os métodos abstratos.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Uma interface pode ser compreendida como um contrato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Classes abstratas X interfaces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função das classes abstratas é forçar o programador a implementar subclasses para a resolução dos problemas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C# não fornece um mecanismo explícito que possibilite a herança múltipla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Uma classe pode implementar diversas interfaces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