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5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7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1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6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3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0CD-6D09-4F81-961F-731776AAEF12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5758-56FE-44B7-B3E6-456137153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3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cm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285" y="2675140"/>
            <a:ext cx="700088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stCxn id="7" idx="3"/>
            <a:endCxn id="4" idx="1"/>
          </p:cNvCxnSpPr>
          <p:nvPr/>
        </p:nvCxnSpPr>
        <p:spPr>
          <a:xfrm>
            <a:off x="5780070" y="3114878"/>
            <a:ext cx="147821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0" descr="I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07" y="2668790"/>
            <a:ext cx="677863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55" y="2515721"/>
            <a:ext cx="998537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endCxn id="7" idx="1"/>
          </p:cNvCxnSpPr>
          <p:nvPr/>
        </p:nvCxnSpPr>
        <p:spPr>
          <a:xfrm>
            <a:off x="3174023" y="3111702"/>
            <a:ext cx="192818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33835" y="3640441"/>
            <a:ext cx="76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you</a:t>
            </a:r>
            <a:r>
              <a:rPr lang="fr-FR" dirty="0"/>
              <a:t>&gt;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19413" y="364044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&lt;proxy&gt;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717027" y="3646939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http://acme.com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204526" y="2381830"/>
            <a:ext cx="18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Connect</a:t>
            </a:r>
            <a:r>
              <a:rPr lang="fr-FR" dirty="0"/>
              <a:t> to http://acme.com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5867080" y="3314700"/>
            <a:ext cx="1304194" cy="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3622431" y="3314700"/>
            <a:ext cx="1479776" cy="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26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MARIE</dc:creator>
  <cp:lastModifiedBy>Sylvain MARIE</cp:lastModifiedBy>
  <cp:revision>1</cp:revision>
  <dcterms:created xsi:type="dcterms:W3CDTF">2017-09-29T15:57:54Z</dcterms:created>
  <dcterms:modified xsi:type="dcterms:W3CDTF">2017-09-29T16:06:13Z</dcterms:modified>
</cp:coreProperties>
</file>