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02F0-2270-41E7-A796-27D0FA747DC9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809F-00FB-41B1-A212-9BF204E4B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89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02F0-2270-41E7-A796-27D0FA747DC9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809F-00FB-41B1-A212-9BF204E4B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96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02F0-2270-41E7-A796-27D0FA747DC9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809F-00FB-41B1-A212-9BF204E4B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24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02F0-2270-41E7-A796-27D0FA747DC9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809F-00FB-41B1-A212-9BF204E4B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07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02F0-2270-41E7-A796-27D0FA747DC9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809F-00FB-41B1-A212-9BF204E4B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7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02F0-2270-41E7-A796-27D0FA747DC9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809F-00FB-41B1-A212-9BF204E4B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54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02F0-2270-41E7-A796-27D0FA747DC9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809F-00FB-41B1-A212-9BF204E4B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9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02F0-2270-41E7-A796-27D0FA747DC9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809F-00FB-41B1-A212-9BF204E4B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89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02F0-2270-41E7-A796-27D0FA747DC9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809F-00FB-41B1-A212-9BF204E4B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8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02F0-2270-41E7-A796-27D0FA747DC9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809F-00FB-41B1-A212-9BF204E4B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0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02F0-2270-41E7-A796-27D0FA747DC9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809F-00FB-41B1-A212-9BF204E4B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10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202F0-2270-41E7-A796-27D0FA747DC9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2809F-00FB-41B1-A212-9BF204E4B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93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7475913" y="1302558"/>
            <a:ext cx="1554481" cy="574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ensure_valid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60911" y="4314231"/>
            <a:ext cx="64465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Very</a:t>
            </a:r>
            <a:r>
              <a:rPr lang="fr-FR" dirty="0">
                <a:solidFill>
                  <a:srgbClr val="00B050"/>
                </a:solidFill>
              </a:rPr>
              <a:t> permissive in </a:t>
            </a:r>
            <a:r>
              <a:rPr lang="fr-FR" dirty="0" err="1">
                <a:solidFill>
                  <a:srgbClr val="00B050"/>
                </a:solidFill>
              </a:rPr>
              <a:t>terms</a:t>
            </a:r>
            <a:r>
              <a:rPr lang="fr-FR" dirty="0">
                <a:solidFill>
                  <a:srgbClr val="00B050"/>
                </a:solidFill>
              </a:rPr>
              <a:t> of </a:t>
            </a:r>
            <a:r>
              <a:rPr lang="fr-FR" dirty="0">
                <a:solidFill>
                  <a:srgbClr val="00B050"/>
                </a:solidFill>
              </a:rPr>
              <a:t>base validation </a:t>
            </a:r>
            <a:r>
              <a:rPr lang="fr-FR" dirty="0" err="1">
                <a:solidFill>
                  <a:srgbClr val="00B050"/>
                </a:solidFill>
              </a:rPr>
              <a:t>functions</a:t>
            </a:r>
            <a:r>
              <a:rPr lang="fr-FR" dirty="0">
                <a:solidFill>
                  <a:srgbClr val="00B050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Returning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or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nothing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/None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means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success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Returning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anything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else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or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raising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any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exception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means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failure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rgbClr val="00B050"/>
                </a:solidFill>
              </a:rPr>
              <a:t>&gt;&gt; </a:t>
            </a:r>
            <a:r>
              <a:rPr lang="fr-FR" dirty="0" err="1">
                <a:solidFill>
                  <a:srgbClr val="00B050"/>
                </a:solidFill>
              </a:rPr>
              <a:t>you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can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reuse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pretty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much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anything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you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find</a:t>
            </a:r>
            <a:r>
              <a:rPr lang="fr-FR" dirty="0">
                <a:solidFill>
                  <a:srgbClr val="00B050"/>
                </a:solidFill>
              </a:rPr>
              <a:t> or </a:t>
            </a:r>
            <a:r>
              <a:rPr lang="fr-FR" dirty="0" err="1">
                <a:solidFill>
                  <a:srgbClr val="00B050"/>
                </a:solidFill>
              </a:rPr>
              <a:t>create</a:t>
            </a:r>
            <a:endParaRPr lang="fr-FR" dirty="0">
              <a:solidFill>
                <a:srgbClr val="00B050"/>
              </a:solidFill>
            </a:endParaRPr>
          </a:p>
          <a:p>
            <a:endParaRPr lang="fr-FR" dirty="0">
              <a:solidFill>
                <a:srgbClr val="00B050"/>
              </a:solidFill>
            </a:endParaRPr>
          </a:p>
          <a:p>
            <a:r>
              <a:rPr lang="fr-FR" dirty="0">
                <a:solidFill>
                  <a:srgbClr val="00B050"/>
                </a:solidFill>
              </a:rPr>
              <a:t>If the </a:t>
            </a:r>
            <a:r>
              <a:rPr lang="fr-FR" dirty="0" err="1">
                <a:solidFill>
                  <a:srgbClr val="00B050"/>
                </a:solidFill>
              </a:rPr>
              <a:t>function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is</a:t>
            </a:r>
            <a:r>
              <a:rPr lang="fr-FR" dirty="0">
                <a:solidFill>
                  <a:srgbClr val="00B050"/>
                </a:solidFill>
              </a:rPr>
              <a:t> not </a:t>
            </a:r>
            <a:r>
              <a:rPr lang="fr-FR" dirty="0" err="1">
                <a:solidFill>
                  <a:srgbClr val="00B050"/>
                </a:solidFill>
              </a:rPr>
              <a:t>friendly-enough</a:t>
            </a:r>
            <a:r>
              <a:rPr lang="fr-FR" dirty="0">
                <a:solidFill>
                  <a:srgbClr val="00B050"/>
                </a:solidFill>
              </a:rPr>
              <a:t> (</a:t>
            </a:r>
            <a:r>
              <a:rPr lang="fr-FR" dirty="0" err="1">
                <a:solidFill>
                  <a:srgbClr val="00B050"/>
                </a:solidFill>
              </a:rPr>
              <a:t>lambdas</a:t>
            </a:r>
            <a:r>
              <a:rPr lang="fr-FR" dirty="0">
                <a:solidFill>
                  <a:srgbClr val="00B050"/>
                </a:solidFill>
              </a:rPr>
              <a:t>…), </a:t>
            </a:r>
            <a:r>
              <a:rPr lang="fr-FR" dirty="0" err="1">
                <a:solidFill>
                  <a:srgbClr val="00B050"/>
                </a:solidFill>
              </a:rPr>
              <a:t>make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it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so</a:t>
            </a:r>
            <a:r>
              <a:rPr lang="fr-FR" dirty="0">
                <a:solidFill>
                  <a:srgbClr val="00B050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assert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_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function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69917" y="1101422"/>
            <a:ext cx="5467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Main </a:t>
            </a:r>
            <a:r>
              <a:rPr lang="fr-FR" dirty="0" err="1">
                <a:solidFill>
                  <a:srgbClr val="00B050"/>
                </a:solidFill>
              </a:rPr>
              <a:t>functions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according</a:t>
            </a:r>
            <a:r>
              <a:rPr lang="fr-FR" dirty="0">
                <a:solidFill>
                  <a:srgbClr val="00B050"/>
                </a:solidFill>
              </a:rPr>
              <a:t> to </a:t>
            </a:r>
            <a:r>
              <a:rPr lang="fr-FR" dirty="0" err="1">
                <a:solidFill>
                  <a:srgbClr val="00B050"/>
                </a:solidFill>
              </a:rPr>
              <a:t>your</a:t>
            </a:r>
            <a:r>
              <a:rPr lang="fr-FR" dirty="0">
                <a:solidFill>
                  <a:srgbClr val="00B050"/>
                </a:solidFill>
              </a:rPr>
              <a:t> validation goals: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Defensive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raise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consistent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fr-FR" i="1" dirty="0" err="1">
                <a:solidFill>
                  <a:schemeClr val="bg1">
                    <a:lumMod val="50000"/>
                  </a:schemeClr>
                </a:solidFill>
              </a:rPr>
              <a:t>readable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exceptions 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Case handling: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get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fr-FR" i="1" dirty="0" err="1">
                <a:solidFill>
                  <a:schemeClr val="bg1">
                    <a:lumMod val="50000"/>
                  </a:schemeClr>
                </a:solidFill>
              </a:rPr>
              <a:t>boolean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for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success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failure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 : coins arrondis 13"/>
          <p:cNvSpPr/>
          <p:nvPr/>
        </p:nvSpPr>
        <p:spPr>
          <a:xfrm>
            <a:off x="7475913" y="1986973"/>
            <a:ext cx="1554481" cy="574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@</a:t>
            </a:r>
            <a:r>
              <a:rPr lang="fr-FR" dirty="0" err="1"/>
              <a:t>validate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 flipH="1">
            <a:off x="9326881" y="521593"/>
            <a:ext cx="19396" cy="203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7606147" y="455091"/>
            <a:ext cx="1463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Defensive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9565179" y="455091"/>
            <a:ext cx="1463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Invalid</a:t>
            </a:r>
            <a:r>
              <a:rPr lang="fr-FR" dirty="0"/>
              <a:t> data handling</a:t>
            </a:r>
          </a:p>
        </p:txBody>
      </p:sp>
      <p:sp>
        <p:nvSpPr>
          <p:cNvPr id="19" name="Rectangle : coins arrondis 18"/>
          <p:cNvSpPr/>
          <p:nvPr/>
        </p:nvSpPr>
        <p:spPr>
          <a:xfrm>
            <a:off x="9576262" y="1322570"/>
            <a:ext cx="1385454" cy="574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is_valid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6713913" y="140489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inline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328757" y="2044207"/>
            <a:ext cx="11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functions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69917" y="2957721"/>
            <a:ext cx="6704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(</a:t>
            </a:r>
            <a:r>
              <a:rPr lang="fr-FR" dirty="0" err="1">
                <a:solidFill>
                  <a:srgbClr val="00B050"/>
                </a:solidFill>
              </a:rPr>
              <a:t>Optional</a:t>
            </a:r>
            <a:r>
              <a:rPr lang="fr-FR" dirty="0">
                <a:solidFill>
                  <a:srgbClr val="00B050"/>
                </a:solidFill>
              </a:rPr>
              <a:t>) Assemble base validation </a:t>
            </a:r>
            <a:r>
              <a:rPr lang="fr-FR" dirty="0" err="1">
                <a:solidFill>
                  <a:srgbClr val="00B050"/>
                </a:solidFill>
              </a:rPr>
              <a:t>function</a:t>
            </a:r>
            <a:r>
              <a:rPr lang="fr-FR" dirty="0">
                <a:solidFill>
                  <a:srgbClr val="00B050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Composition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logic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meaning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in case of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failure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 : coins arrondis 24"/>
          <p:cNvSpPr/>
          <p:nvPr/>
        </p:nvSpPr>
        <p:spPr>
          <a:xfrm>
            <a:off x="9632370" y="4990897"/>
            <a:ext cx="2221578" cy="657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assert</a:t>
            </a:r>
            <a:r>
              <a:rPr lang="fr-FR" sz="1400" dirty="0"/>
              <a:t>_((x &gt;=0) &amp; (x &lt;= 1), ‘x </a:t>
            </a:r>
            <a:r>
              <a:rPr lang="fr-FR" sz="1400" dirty="0" err="1"/>
              <a:t>should</a:t>
            </a:r>
            <a:r>
              <a:rPr lang="fr-FR" sz="1400" dirty="0"/>
              <a:t> </a:t>
            </a:r>
            <a:r>
              <a:rPr lang="fr-FR" sz="1400" dirty="0" err="1"/>
              <a:t>be</a:t>
            </a:r>
            <a:r>
              <a:rPr lang="fr-FR" sz="1400" dirty="0"/>
              <a:t> a </a:t>
            </a:r>
            <a:r>
              <a:rPr lang="fr-FR" sz="1400" dirty="0" err="1"/>
              <a:t>probability</a:t>
            </a:r>
            <a:r>
              <a:rPr lang="fr-FR" sz="1400" dirty="0"/>
              <a:t>’)</a:t>
            </a:r>
          </a:p>
        </p:txBody>
      </p:sp>
      <p:sp>
        <p:nvSpPr>
          <p:cNvPr id="26" name="Rectangle : coins arrondis 25"/>
          <p:cNvSpPr/>
          <p:nvPr/>
        </p:nvSpPr>
        <p:spPr>
          <a:xfrm>
            <a:off x="8212976" y="3112762"/>
            <a:ext cx="817418" cy="33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and_</a:t>
            </a:r>
          </a:p>
        </p:txBody>
      </p:sp>
      <p:sp>
        <p:nvSpPr>
          <p:cNvPr id="27" name="Rectangle : coins arrondis 26"/>
          <p:cNvSpPr/>
          <p:nvPr/>
        </p:nvSpPr>
        <p:spPr>
          <a:xfrm>
            <a:off x="7342909" y="3116857"/>
            <a:ext cx="798023" cy="33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not_</a:t>
            </a:r>
          </a:p>
        </p:txBody>
      </p:sp>
      <p:sp>
        <p:nvSpPr>
          <p:cNvPr id="28" name="Rectangle : coins arrondis 27"/>
          <p:cNvSpPr/>
          <p:nvPr/>
        </p:nvSpPr>
        <p:spPr>
          <a:xfrm>
            <a:off x="9114906" y="3112762"/>
            <a:ext cx="817418" cy="33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or_</a:t>
            </a:r>
          </a:p>
        </p:txBody>
      </p:sp>
      <p:sp>
        <p:nvSpPr>
          <p:cNvPr id="29" name="Rectangle : coins arrondis 28"/>
          <p:cNvSpPr/>
          <p:nvPr/>
        </p:nvSpPr>
        <p:spPr>
          <a:xfrm>
            <a:off x="10008525" y="3112762"/>
            <a:ext cx="817418" cy="33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xor</a:t>
            </a:r>
            <a:r>
              <a:rPr lang="fr-FR" dirty="0"/>
              <a:t>_</a:t>
            </a:r>
          </a:p>
        </p:txBody>
      </p:sp>
      <p:sp>
        <p:nvSpPr>
          <p:cNvPr id="30" name="Rectangle : coins arrondis 29"/>
          <p:cNvSpPr/>
          <p:nvPr/>
        </p:nvSpPr>
        <p:spPr>
          <a:xfrm>
            <a:off x="10902143" y="3112762"/>
            <a:ext cx="951805" cy="33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not_all</a:t>
            </a:r>
            <a:endParaRPr lang="fr-FR" dirty="0"/>
          </a:p>
        </p:txBody>
      </p:sp>
      <p:sp>
        <p:nvSpPr>
          <p:cNvPr id="31" name="Rectangle : coins arrondis 30"/>
          <p:cNvSpPr/>
          <p:nvPr/>
        </p:nvSpPr>
        <p:spPr>
          <a:xfrm>
            <a:off x="6928653" y="4782797"/>
            <a:ext cx="2384371" cy="29045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from</a:t>
            </a:r>
            <a:r>
              <a:rPr lang="fr-FR" sz="1400" dirty="0"/>
              <a:t> math import </a:t>
            </a:r>
            <a:r>
              <a:rPr lang="fr-FR" sz="1400" dirty="0" err="1"/>
              <a:t>isfinite</a:t>
            </a:r>
            <a:endParaRPr lang="fr-FR" sz="1400" dirty="0"/>
          </a:p>
        </p:txBody>
      </p:sp>
      <p:sp>
        <p:nvSpPr>
          <p:cNvPr id="33" name="Rectangle : coins arrondis 32"/>
          <p:cNvSpPr/>
          <p:nvPr/>
        </p:nvSpPr>
        <p:spPr>
          <a:xfrm>
            <a:off x="6912723" y="5494201"/>
            <a:ext cx="1059182" cy="60286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def</a:t>
            </a:r>
            <a:r>
              <a:rPr lang="fr-FR" sz="1400" dirty="0"/>
              <a:t> </a:t>
            </a:r>
            <a:r>
              <a:rPr lang="fr-FR" sz="1400" dirty="0" err="1"/>
              <a:t>my_func</a:t>
            </a:r>
            <a:r>
              <a:rPr lang="fr-FR" sz="1400" dirty="0"/>
              <a:t>()</a:t>
            </a:r>
          </a:p>
        </p:txBody>
      </p:sp>
      <p:sp>
        <p:nvSpPr>
          <p:cNvPr id="34" name="Rectangle : coins arrondis 33"/>
          <p:cNvSpPr/>
          <p:nvPr/>
        </p:nvSpPr>
        <p:spPr>
          <a:xfrm>
            <a:off x="8071659" y="5514923"/>
            <a:ext cx="1241366" cy="26630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lambda x: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7342909" y="4295862"/>
            <a:ext cx="180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Reuse</a:t>
            </a:r>
            <a:r>
              <a:rPr lang="fr-FR" dirty="0"/>
              <a:t> or </a:t>
            </a:r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9593578" y="4295862"/>
            <a:ext cx="22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Make</a:t>
            </a:r>
            <a:r>
              <a:rPr lang="fr-FR" dirty="0"/>
              <a:t> user-</a:t>
            </a:r>
            <a:r>
              <a:rPr lang="fr-FR" dirty="0" err="1"/>
              <a:t>friendly</a:t>
            </a:r>
            <a:endParaRPr lang="fr-FR" dirty="0"/>
          </a:p>
        </p:txBody>
      </p:sp>
      <p:sp>
        <p:nvSpPr>
          <p:cNvPr id="38" name="Rectangle : coins arrondis 37"/>
          <p:cNvSpPr/>
          <p:nvPr/>
        </p:nvSpPr>
        <p:spPr>
          <a:xfrm>
            <a:off x="6928653" y="5138499"/>
            <a:ext cx="2384371" cy="290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from</a:t>
            </a:r>
            <a:r>
              <a:rPr lang="fr-FR" sz="1400" dirty="0"/>
              <a:t> valid8 import </a:t>
            </a:r>
            <a:r>
              <a:rPr lang="fr-FR" sz="1400" dirty="0" err="1"/>
              <a:t>between</a:t>
            </a:r>
            <a:endParaRPr lang="fr-FR" sz="1400" dirty="0"/>
          </a:p>
        </p:txBody>
      </p:sp>
      <p:sp>
        <p:nvSpPr>
          <p:cNvPr id="39" name="Rectangle : coins arrondis 38"/>
          <p:cNvSpPr/>
          <p:nvPr/>
        </p:nvSpPr>
        <p:spPr>
          <a:xfrm>
            <a:off x="8071659" y="5830763"/>
            <a:ext cx="1241366" cy="26630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mini_lambda</a:t>
            </a:r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32463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148</Words>
  <Application>Microsoft Office PowerPoint</Application>
  <PresentationFormat>Grand écran</PresentationFormat>
  <Paragraphs>32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Sylvain MARIE</dc:creator>
  <cp:lastModifiedBy>Sylvain MARIE</cp:lastModifiedBy>
  <cp:revision>7</cp:revision>
  <dcterms:created xsi:type="dcterms:W3CDTF">2017-11-24T17:42:01Z</dcterms:created>
  <dcterms:modified xsi:type="dcterms:W3CDTF">2017-11-24T18:15:18Z</dcterms:modified>
</cp:coreProperties>
</file>