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43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FC7F-5228-43BA-9964-FDC2C5DEA16A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D76992-EF9C-4C1C-8651-C74D2DAE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68" y="947731"/>
            <a:ext cx="8699862" cy="862149"/>
          </a:xfrm>
        </p:spPr>
        <p:txBody>
          <a:bodyPr/>
          <a:lstStyle/>
          <a:p>
            <a:pPr algn="ctr"/>
            <a:r>
              <a:rPr lang="en-US" sz="4400" b="1" dirty="0" smtClean="0">
                <a:cs typeface="Arial" panose="020B0604020202020204" pitchFamily="34" charset="0"/>
              </a:rPr>
              <a:t>Pharmacy Management System</a:t>
            </a:r>
            <a:endParaRPr lang="en-US" sz="4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348" y="1809880"/>
            <a:ext cx="7563394" cy="5345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Apply Automation, Be Dynamic, Accelerate Profit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63417" y="2029442"/>
            <a:ext cx="1814172" cy="573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3329016"/>
            <a:ext cx="4720970" cy="3147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41" y="4454434"/>
            <a:ext cx="4029151" cy="2403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89" y="3863566"/>
            <a:ext cx="2170744" cy="19212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8" y="4225188"/>
            <a:ext cx="1653995" cy="22511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477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27" y="4051496"/>
            <a:ext cx="4541780" cy="223676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Submitted To:</a:t>
            </a:r>
            <a:endParaRPr lang="en-US" sz="24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Supta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Richard Philip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Lecturer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CSE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University,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Bangladesh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5225" y="1484145"/>
            <a:ext cx="4937760" cy="203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Team Members</a:t>
            </a:r>
          </a:p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Ariful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Islam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171442013</a:t>
            </a:r>
          </a:p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Neegar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Sultana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171442513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Miladul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Islam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171442013</a:t>
            </a:r>
          </a:p>
          <a:p>
            <a:endParaRPr lang="en-US" sz="24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b="1" u="sng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927" y="464239"/>
            <a:ext cx="2825521" cy="740898"/>
          </a:xfrm>
        </p:spPr>
        <p:txBody>
          <a:bodyPr/>
          <a:lstStyle/>
          <a:p>
            <a:r>
              <a:rPr lang="en-US" dirty="0" smtClean="0"/>
              <a:t>Group No: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8524"/>
          </a:xfrm>
        </p:spPr>
        <p:txBody>
          <a:bodyPr/>
          <a:lstStyle/>
          <a:p>
            <a:r>
              <a:rPr lang="en-US" dirty="0" smtClean="0"/>
              <a:t>Why Pharmacy Management System </a:t>
            </a:r>
            <a:r>
              <a:rPr lang="en-US" sz="5400" b="1" dirty="0" smtClean="0"/>
              <a:t>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current Pharmacy system were manually base system which is almost all works on the pharmacy organization is accomplished by papers.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the current manual system, the implementation of Pharmacy management system will have reduced the time spent 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paperwork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track the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medicine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  <a:p>
            <a:pPr lvl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record daily purchase and sells</a:t>
            </a:r>
          </a:p>
          <a:p>
            <a:pPr lvl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calculate expenses &amp; income automatically</a:t>
            </a:r>
          </a:p>
          <a:p>
            <a:pPr lvl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record supplier outcome</a:t>
            </a:r>
          </a:p>
          <a:p>
            <a:pPr lvl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many other things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388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 e a t u r e 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4318"/>
            <a:ext cx="4949743" cy="2594291"/>
          </a:xfrm>
        </p:spPr>
        <p:txBody>
          <a:bodyPr/>
          <a:lstStyle/>
          <a:p>
            <a:pPr lvl="0"/>
            <a:r>
              <a:rPr lang="en-US" dirty="0"/>
              <a:t>Medicine Management System</a:t>
            </a:r>
          </a:p>
          <a:p>
            <a:pPr lvl="0"/>
            <a:r>
              <a:rPr lang="en-US" dirty="0"/>
              <a:t>Purchase Management System</a:t>
            </a:r>
          </a:p>
          <a:p>
            <a:pPr lvl="0"/>
            <a:r>
              <a:rPr lang="en-US" dirty="0"/>
              <a:t>Sales Management System</a:t>
            </a:r>
          </a:p>
          <a:p>
            <a:pPr lvl="0"/>
            <a:r>
              <a:rPr lang="en-US" dirty="0"/>
              <a:t>Customer and Supply Management</a:t>
            </a:r>
          </a:p>
          <a:p>
            <a:pPr lvl="0"/>
            <a:r>
              <a:rPr lang="en-US" dirty="0"/>
              <a:t>Important Reporting System Integrated</a:t>
            </a:r>
          </a:p>
          <a:p>
            <a:pPr lvl="0"/>
            <a:r>
              <a:rPr lang="en-US" dirty="0"/>
              <a:t>Information Management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60" y="2241216"/>
            <a:ext cx="4464206" cy="30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Analytical Diagrams</a:t>
            </a:r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930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5"/>
                </a:solidFill>
              </a:rPr>
              <a:t>We have created various type of Analytical Diagrams for this project…</a:t>
            </a: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3231">
            <a:off x="900766" y="4103868"/>
            <a:ext cx="1679607" cy="2285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3" y="3873859"/>
            <a:ext cx="2414147" cy="21366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4" y="2790666"/>
            <a:ext cx="3531539" cy="35538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13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0" y="517851"/>
            <a:ext cx="2051798" cy="1409424"/>
          </a:xfrm>
        </p:spPr>
        <p:txBody>
          <a:bodyPr>
            <a:normAutofit/>
          </a:bodyPr>
          <a:lstStyle/>
          <a:p>
            <a:r>
              <a:rPr lang="en-US" dirty="0" smtClean="0"/>
              <a:t>Use Case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8" y="517851"/>
            <a:ext cx="6724358" cy="5951546"/>
          </a:xfrm>
        </p:spPr>
      </p:pic>
    </p:spTree>
    <p:extLst>
      <p:ext uri="{BB962C8B-B14F-4D97-AF65-F5344CB8AC3E}">
        <p14:creationId xmlns:p14="http://schemas.microsoft.com/office/powerpoint/2010/main" val="15384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892278" cy="811237"/>
          </a:xfrm>
        </p:spPr>
        <p:txBody>
          <a:bodyPr/>
          <a:lstStyle/>
          <a:p>
            <a:r>
              <a:rPr lang="en-US" dirty="0" smtClean="0"/>
              <a:t>Facilities of the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5514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Unlimited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 from </a:t>
            </a:r>
            <a:r>
              <a:rPr lang="en-US" dirty="0" smtClean="0"/>
              <a:t>anywhere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Unlimited PC </a:t>
            </a:r>
            <a:r>
              <a:rPr lang="en-US" dirty="0" smtClean="0"/>
              <a:t>access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Unlimited Employee Access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Individual access &amp; user </a:t>
            </a:r>
            <a:r>
              <a:rPr lang="en-US" dirty="0" smtClean="0"/>
              <a:t>panel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Various types of reports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1187538"/>
            <a:ext cx="5634843" cy="56704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62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00" y="1833488"/>
            <a:ext cx="9284676" cy="3470031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2"/>
                </a:solidFill>
              </a:rPr>
              <a:t>T h a n k   </a:t>
            </a:r>
            <a:br>
              <a:rPr lang="en-US" sz="9600" b="1" dirty="0" smtClean="0">
                <a:solidFill>
                  <a:schemeClr val="accent2"/>
                </a:solidFill>
              </a:rPr>
            </a:br>
            <a:r>
              <a:rPr lang="en-US" sz="9600" b="1" dirty="0" smtClean="0">
                <a:solidFill>
                  <a:schemeClr val="accent2"/>
                </a:solidFill>
              </a:rPr>
              <a:t>										Y o u</a:t>
            </a:r>
            <a:endParaRPr lang="en-US" sz="9600" b="1" dirty="0">
              <a:solidFill>
                <a:schemeClr val="accent2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1856935" y="3875647"/>
            <a:ext cx="1561514" cy="1617785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192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Pharmacy Management System</vt:lpstr>
      <vt:lpstr>Group No: 6</vt:lpstr>
      <vt:lpstr>Why Pharmacy Management System ?</vt:lpstr>
      <vt:lpstr>F e a t u r e s</vt:lpstr>
      <vt:lpstr>Analytical Diagrams</vt:lpstr>
      <vt:lpstr>Use Case  Diagram</vt:lpstr>
      <vt:lpstr>Facilities of the systems</vt:lpstr>
      <vt:lpstr>T h a n k              Y o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Management System</dc:title>
  <dc:creator>Shah Muhammad Arif</dc:creator>
  <cp:lastModifiedBy>Shah Muhammad Arif</cp:lastModifiedBy>
  <cp:revision>28</cp:revision>
  <dcterms:created xsi:type="dcterms:W3CDTF">2019-07-04T17:42:46Z</dcterms:created>
  <dcterms:modified xsi:type="dcterms:W3CDTF">2019-07-04T19:48:04Z</dcterms:modified>
</cp:coreProperties>
</file>