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22-Apr-20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22-Apr-20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22-Apr-20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22-Apr-20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22-Apr-20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22-Apr-20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22-Apr-20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22-Apr-20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1412" y="380171"/>
            <a:ext cx="8812591" cy="3814354"/>
          </a:xfrm>
        </p:spPr>
        <p:txBody>
          <a:bodyPr/>
          <a:lstStyle/>
          <a:p>
            <a:r>
              <a:rPr lang="en-US" b="1" dirty="0" err="1"/>
              <a:t>Interna</a:t>
            </a:r>
            <a:r>
              <a:rPr lang="en-US" b="1" dirty="0"/>
              <a:t> </a:t>
            </a:r>
            <a:r>
              <a:rPr lang="en-US" b="1" dirty="0" err="1"/>
              <a:t>struktura</a:t>
            </a:r>
            <a:r>
              <a:rPr lang="en-US" b="1" dirty="0"/>
              <a:t> </a:t>
            </a:r>
            <a:r>
              <a:rPr lang="en-US" b="1" dirty="0" err="1"/>
              <a:t>i</a:t>
            </a:r>
            <a:r>
              <a:rPr lang="en-US" b="1" dirty="0"/>
              <a:t> </a:t>
            </a:r>
            <a:r>
              <a:rPr lang="en-US" b="1" dirty="0" err="1"/>
              <a:t>organizacija</a:t>
            </a:r>
            <a:r>
              <a:rPr lang="en-US" b="1" dirty="0"/>
              <a:t> </a:t>
            </a:r>
            <a:r>
              <a:rPr lang="en-US" b="1" dirty="0" err="1"/>
              <a:t>indeksa</a:t>
            </a:r>
            <a:r>
              <a:rPr lang="en-US" b="1" dirty="0"/>
              <a:t> u </a:t>
            </a:r>
            <a:r>
              <a:rPr lang="en-US" b="1" dirty="0" err="1"/>
              <a:t>MySql</a:t>
            </a:r>
            <a:r>
              <a:rPr lang="en-US" b="1" dirty="0"/>
              <a:t> </a:t>
            </a:r>
            <a:r>
              <a:rPr lang="en-US" b="1" dirty="0" err="1"/>
              <a:t>bazi</a:t>
            </a:r>
            <a:r>
              <a:rPr lang="en-US" b="1" dirty="0"/>
              <a:t> </a:t>
            </a:r>
            <a:r>
              <a:rPr lang="en-US" b="1" dirty="0" err="1"/>
              <a:t>podataka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059" y="4769290"/>
            <a:ext cx="8054944" cy="1265750"/>
          </a:xfrm>
        </p:spPr>
        <p:txBody>
          <a:bodyPr>
            <a:normAutofit/>
          </a:bodyPr>
          <a:lstStyle/>
          <a:p>
            <a:r>
              <a:rPr lang="en-US" sz="2000" dirty="0" err="1"/>
              <a:t>Marija</a:t>
            </a:r>
            <a:r>
              <a:rPr lang="en-US" sz="2000" dirty="0"/>
              <a:t> </a:t>
            </a:r>
            <a:r>
              <a:rPr lang="en-US" sz="2000" dirty="0" err="1"/>
              <a:t>Stojanovi</a:t>
            </a:r>
            <a:r>
              <a:rPr lang="sr-Latn-RS" sz="2000" dirty="0"/>
              <a:t>ć 1034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219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1510" y="471904"/>
            <a:ext cx="98526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Preimenovanje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indeksa</a:t>
            </a:r>
            <a:endParaRPr 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51510" y="2209800"/>
            <a:ext cx="5280660" cy="211074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51510" y="1666756"/>
            <a:ext cx="1336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dirty="0">
                <a:latin typeface="Times New Roman" panose="02020603050405020304" pitchFamily="18" charset="0"/>
                <a:ea typeface="Calibri" panose="020F0502020204030204" pitchFamily="34" charset="0"/>
              </a:rPr>
              <a:t>MySQL 5.6 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6591300" y="2305050"/>
            <a:ext cx="4602480" cy="92583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591300" y="1666756"/>
            <a:ext cx="3202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MySQL 5.7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novijim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verzijama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366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97280" y="685800"/>
            <a:ext cx="86182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Brisanje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indeksa</a:t>
            </a:r>
            <a:endParaRPr 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857500" y="1770524"/>
            <a:ext cx="5463540" cy="116776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97280" y="3284349"/>
            <a:ext cx="8618220" cy="25193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r-Latn-R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Algorithm_option dopušta da se specificira algoritam koji se koristi za uklanjanje </a:t>
            </a:r>
            <a:r>
              <a:rPr lang="sr-Latn-R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indeksa</a:t>
            </a:r>
            <a:endParaRPr lang="en-US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b="1" dirty="0"/>
              <a:t>COPY</a:t>
            </a:r>
            <a:r>
              <a:rPr lang="en-US" dirty="0"/>
              <a:t>: </a:t>
            </a:r>
            <a:r>
              <a:rPr lang="en-US" dirty="0" err="1"/>
              <a:t>Tabela</a:t>
            </a:r>
            <a:r>
              <a:rPr lang="en-US" dirty="0"/>
              <a:t> se </a:t>
            </a:r>
            <a:r>
              <a:rPr lang="en-US" dirty="0" err="1"/>
              <a:t>kopira</a:t>
            </a:r>
            <a:r>
              <a:rPr lang="en-US" dirty="0"/>
              <a:t> u </a:t>
            </a:r>
            <a:r>
              <a:rPr lang="en-US" dirty="0" err="1"/>
              <a:t>novu</a:t>
            </a:r>
            <a:r>
              <a:rPr lang="en-US" dirty="0"/>
              <a:t> </a:t>
            </a:r>
            <a:r>
              <a:rPr lang="en-US" dirty="0" err="1"/>
              <a:t>tabelu</a:t>
            </a:r>
            <a:r>
              <a:rPr lang="en-US" dirty="0"/>
              <a:t> red </a:t>
            </a:r>
            <a:r>
              <a:rPr lang="en-US" dirty="0" err="1"/>
              <a:t>po</a:t>
            </a:r>
            <a:r>
              <a:rPr lang="en-US" dirty="0"/>
              <a:t> red, DROP INDEX se </a:t>
            </a:r>
            <a:r>
              <a:rPr lang="en-US" dirty="0" err="1"/>
              <a:t>zatim</a:t>
            </a:r>
            <a:r>
              <a:rPr lang="en-US" dirty="0"/>
              <a:t> </a:t>
            </a:r>
            <a:r>
              <a:rPr lang="en-US" dirty="0" err="1"/>
              <a:t>primenjuje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kopiju</a:t>
            </a:r>
            <a:r>
              <a:rPr lang="en-US" dirty="0"/>
              <a:t> </a:t>
            </a:r>
            <a:r>
              <a:rPr lang="en-US" dirty="0" err="1"/>
              <a:t>originalne</a:t>
            </a:r>
            <a:r>
              <a:rPr lang="en-US" dirty="0"/>
              <a:t> </a:t>
            </a:r>
            <a:r>
              <a:rPr lang="en-US" dirty="0" err="1"/>
              <a:t>tabele</a:t>
            </a:r>
            <a:r>
              <a:rPr lang="en-US" dirty="0"/>
              <a:t>. </a:t>
            </a:r>
            <a:endParaRPr lang="en-US" dirty="0" smtClean="0"/>
          </a:p>
          <a:p>
            <a:pPr lvl="0"/>
            <a:endParaRPr lang="en-US" b="1" dirty="0"/>
          </a:p>
          <a:p>
            <a:pPr lvl="0"/>
            <a:r>
              <a:rPr lang="en-US" b="1" dirty="0" smtClean="0"/>
              <a:t>INPLACE: </a:t>
            </a:r>
            <a:r>
              <a:rPr lang="en-US" b="1" dirty="0" err="1" smtClean="0"/>
              <a:t>Tabela</a:t>
            </a:r>
            <a:r>
              <a:rPr lang="en-US" b="1" dirty="0" smtClean="0"/>
              <a:t> je </a:t>
            </a:r>
            <a:r>
              <a:rPr lang="en-US" b="1" dirty="0" err="1" smtClean="0"/>
              <a:t>izmenjena</a:t>
            </a:r>
            <a:r>
              <a:rPr lang="en-US" b="1" dirty="0" smtClean="0"/>
              <a:t> </a:t>
            </a:r>
            <a:r>
              <a:rPr lang="en-US" b="1" dirty="0" err="1" smtClean="0"/>
              <a:t>na</a:t>
            </a:r>
            <a:r>
              <a:rPr lang="en-US" b="1" dirty="0" smtClean="0"/>
              <a:t> </a:t>
            </a:r>
            <a:r>
              <a:rPr lang="en-US" b="1" dirty="0" err="1" smtClean="0"/>
              <a:t>licu</a:t>
            </a:r>
            <a:r>
              <a:rPr lang="en-US" b="1" dirty="0" smtClean="0"/>
              <a:t> </a:t>
            </a:r>
            <a:r>
              <a:rPr lang="en-US" b="1" dirty="0" err="1" smtClean="0"/>
              <a:t>mesta</a:t>
            </a:r>
            <a:r>
              <a:rPr lang="en-US" b="1" dirty="0" smtClean="0"/>
              <a:t> bez </a:t>
            </a:r>
            <a:r>
              <a:rPr lang="en-US" b="1" dirty="0" err="1" smtClean="0"/>
              <a:t>kopiranja</a:t>
            </a:r>
            <a:r>
              <a:rPr lang="en-US" b="1" dirty="0" smtClean="0"/>
              <a:t> u </a:t>
            </a:r>
            <a:r>
              <a:rPr lang="en-US" b="1" dirty="0" err="1" smtClean="0"/>
              <a:t>novu</a:t>
            </a:r>
            <a:endParaRPr lang="en-US" dirty="0" smtClean="0"/>
          </a:p>
          <a:p>
            <a:pPr lvl="0"/>
            <a:endParaRPr lang="en-US" dirty="0"/>
          </a:p>
          <a:p>
            <a:pPr lvl="0"/>
            <a:r>
              <a:rPr lang="en-US" dirty="0" err="1" smtClean="0"/>
              <a:t>Korišćenje</a:t>
            </a:r>
            <a:r>
              <a:rPr lang="en-US" dirty="0" smtClean="0"/>
              <a:t> </a:t>
            </a:r>
            <a:r>
              <a:rPr lang="en-US" b="1" dirty="0"/>
              <a:t>DEFAULT</a:t>
            </a:r>
            <a:r>
              <a:rPr lang="en-US" dirty="0"/>
              <a:t>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dirty="0" err="1"/>
              <a:t>isti</a:t>
            </a:r>
            <a:r>
              <a:rPr lang="en-US" dirty="0"/>
              <a:t> </a:t>
            </a:r>
            <a:r>
              <a:rPr lang="en-US" dirty="0" err="1"/>
              <a:t>efekat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izostavljanje</a:t>
            </a:r>
            <a:r>
              <a:rPr lang="en-US" dirty="0"/>
              <a:t> ALGORITHM </a:t>
            </a:r>
            <a:r>
              <a:rPr lang="en-US" dirty="0" err="1"/>
              <a:t>klauzule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398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58091" y="627017"/>
            <a:ext cx="7785463" cy="5055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58091" y="627017"/>
            <a:ext cx="8337369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sr-Latn-R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Ideja indeksa</a:t>
            </a:r>
            <a:endParaRPr lang="en-US" sz="24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sr-Latn-RS" sz="24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sr-Latn-RS" sz="24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sr-Latn-R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Indeksi </a:t>
            </a:r>
            <a:r>
              <a:rPr lang="sr-Latn-R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 koriste kako bi se brže locirao podatak bez potrebe da se pretraži svaki red u tabeli baze podataka svaki put kad se pristupi </a:t>
            </a:r>
            <a:r>
              <a:rPr lang="sr-Latn-R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bazi</a:t>
            </a:r>
          </a:p>
          <a:p>
            <a:endParaRPr lang="sr-Latn-R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sr-Latn-R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sr-Latn-R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Kompromisi</a:t>
            </a:r>
            <a:endParaRPr lang="en-US" sz="24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sr-Latn-RS" sz="24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sr-Latn-R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Naredbe INSERT, UPDATE i DELETE</a:t>
            </a:r>
          </a:p>
          <a:p>
            <a:endParaRPr lang="sr-Latn-R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sr-Latn-R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Dodatni memorijski prostor za čuvanje indeksa</a:t>
            </a:r>
          </a:p>
          <a:p>
            <a:endParaRPr lang="sr-Latn-R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sr-Latn-R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Dodatni rad CPU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-a</a:t>
            </a:r>
            <a:endParaRPr lang="sr-Latn-R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sr-Latn-R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sr-Latn-RS" dirty="0"/>
          </a:p>
          <a:p>
            <a:endParaRPr lang="sr-Latn-RS" dirty="0" smtClean="0"/>
          </a:p>
          <a:p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345958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2960" y="770709"/>
            <a:ext cx="8098971" cy="5081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2960" y="770709"/>
            <a:ext cx="95554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Parcijalni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indeksi</a:t>
            </a:r>
            <a:endParaRPr lang="sr-Latn-RS" sz="24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sr-Latn-RS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MySQL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nam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omogućava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da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imamo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kontrolu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nad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tim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koliko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prostora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će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se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koristiti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za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smeštanje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indeksa</a:t>
            </a:r>
            <a:endParaRPr lang="sr-Latn-R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sr-Latn-R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sr-Latn-R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Umesto indeksiranja cele kolone, omogućeno je da se odredi koliko će se bajtova indeksirati</a:t>
            </a:r>
          </a:p>
          <a:p>
            <a:endParaRPr lang="sr-Latn-R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sr-Latn-R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sr-Latn-R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sr-Latn-R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sr-Latn-R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Indeksi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nad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jednom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ili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vi</a:t>
            </a:r>
            <a:r>
              <a:rPr lang="sr-Latn-R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še kolona</a:t>
            </a:r>
            <a:endParaRPr lang="en-US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083117" y="3311434"/>
            <a:ext cx="7380923" cy="103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29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432560" y="1697354"/>
            <a:ext cx="7299960" cy="388048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32560" y="548640"/>
            <a:ext cx="621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Clustered indeksi</a:t>
            </a:r>
            <a:endParaRPr lang="en-US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91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9640" y="548640"/>
            <a:ext cx="621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Non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-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</a:t>
            </a:r>
            <a:r>
              <a:rPr lang="sr-Latn-R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lustered indeksi</a:t>
            </a:r>
            <a:endParaRPr lang="en-US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929640" y="1717992"/>
            <a:ext cx="8328660" cy="401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398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397" y="1223555"/>
            <a:ext cx="8596668" cy="1320800"/>
          </a:xfrm>
        </p:spPr>
        <p:txBody>
          <a:bodyPr/>
          <a:lstStyle/>
          <a:p>
            <a:r>
              <a:rPr lang="en-US" dirty="0" err="1" smtClean="0"/>
              <a:t>Indeksne</a:t>
            </a:r>
            <a:r>
              <a:rPr lang="en-US" dirty="0" smtClean="0"/>
              <a:t> </a:t>
            </a:r>
            <a:r>
              <a:rPr lang="en-US" dirty="0" err="1" smtClean="0"/>
              <a:t>strukture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0397" y="2730137"/>
            <a:ext cx="85300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Indeksi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predstavljeni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B-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stablima</a:t>
            </a:r>
            <a:endParaRPr lang="en-US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lvl="1"/>
            <a:endParaRPr lang="en-US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lvl="1" indent="-285750"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Indeksi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predstavljeni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Hash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tabelam</a:t>
            </a:r>
            <a:endParaRPr lang="en-US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lvl="1"/>
            <a:endParaRPr lang="en-US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lvl="1" indent="-285750"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sr-Latn-R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Indeksi predstavljeni R-stablima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lvl="1"/>
            <a:endParaRPr lang="en-US" b="1" dirty="0"/>
          </a:p>
          <a:p>
            <a:pPr marL="0" lvl="1"/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14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5780" y="457200"/>
            <a:ext cx="875538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sr-Latn-R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Indeksi i tipovi tabela u </a:t>
            </a:r>
            <a:r>
              <a:rPr lang="sr-Latn-R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MySQL</a:t>
            </a:r>
            <a:endParaRPr lang="en-US" sz="2800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0"/>
            <a:endParaRPr lang="en-US" sz="2800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0"/>
            <a:endParaRPr 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sr-Latn-R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MyISAM </a:t>
            </a:r>
            <a:r>
              <a:rPr lang="sr-Latn-R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tabele</a:t>
            </a:r>
            <a:endParaRPr lang="en-US" sz="2400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mogu</a:t>
            </a:r>
            <a:r>
              <a:rPr lang="sr-Latn-R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ćavaju indeksnu strukturu podataka predstavljenu u vidu B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-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stabl</a:t>
            </a: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Od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verzije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4.1.0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omogu</a:t>
            </a:r>
            <a:r>
              <a:rPr lang="sr-Latn-R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ćena je i struktura indeksa predstavljena u vidu R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stabla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za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prostorni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tip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podataka</a:t>
            </a: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Dodatne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mogu</a:t>
            </a:r>
            <a:r>
              <a:rPr lang="sr-Latn-R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ćnosti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:</a:t>
            </a:r>
          </a:p>
          <a:p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Prefix compression </a:t>
            </a:r>
            <a:endParaRPr lang="en-US" i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Packed keys </a:t>
            </a:r>
            <a:endParaRPr lang="en-US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b="1" dirty="0"/>
          </a:p>
          <a:p>
            <a:pPr lvl="0"/>
            <a:endParaRPr 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130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2940" y="685800"/>
            <a:ext cx="960120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sr-Latn-R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Indeksi i tipovi tabela u </a:t>
            </a:r>
            <a:r>
              <a:rPr lang="sr-Latn-R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MySQL</a:t>
            </a:r>
            <a:endParaRPr lang="en-US" sz="2800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0"/>
            <a:endParaRPr lang="en-US" sz="2800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lvl="1"/>
            <a:r>
              <a:rPr lang="sr-Latn-R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InnoDB </a:t>
            </a:r>
            <a:r>
              <a:rPr lang="sr-Latn-R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tabele</a:t>
            </a:r>
            <a:endParaRPr lang="en-US" sz="2400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lvl="1"/>
            <a:endParaRPr 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0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lang="sr-Latn-R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mogućeno </a:t>
            </a:r>
            <a:r>
              <a:rPr lang="sr-Latn-R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je kreiranje indeksa koji su predstavljeni B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-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stablima</a:t>
            </a: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0"/>
            <a:endParaRPr 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0"/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ije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omogu</a:t>
            </a:r>
            <a:r>
              <a:rPr lang="sr-Latn-R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ćena prefix compression niti packed </a:t>
            </a:r>
            <a:r>
              <a:rPr lang="sr-Latn-R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keys</a:t>
            </a: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0"/>
            <a:endParaRPr 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0"/>
            <a:r>
              <a:rPr lang="sr-Latn-R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InnoDB takođe zahteva primarni ključ za svaku </a:t>
            </a:r>
            <a:r>
              <a:rPr lang="sr-Latn-R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tabelu</a:t>
            </a: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0"/>
            <a:endParaRPr 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0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</a:t>
            </a:r>
            <a:r>
              <a:rPr lang="sr-Latn-R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oristi </a:t>
            </a:r>
            <a:r>
              <a:rPr lang="sr-Latn-R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clustered </a:t>
            </a:r>
            <a:r>
              <a:rPr lang="sr-Latn-R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indekse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- </a:t>
            </a:r>
            <a:r>
              <a:rPr lang="sr-Latn-R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vrednost primarnog ključa direktno utiče na fizičku lokaciju reda u tabeli kao i na lokaciju njegovog indeksnog čvora</a:t>
            </a:r>
            <a:endParaRPr 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828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0098" y="588109"/>
            <a:ext cx="94640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sr-Latn-R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Kreiranje indeksa</a:t>
            </a:r>
            <a:endParaRPr 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604836" y="2134196"/>
            <a:ext cx="4927283" cy="3513296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6573202" y="2142412"/>
            <a:ext cx="4486275" cy="1524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4835" y="1468398"/>
            <a:ext cx="4927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Kreiranje</a:t>
            </a:r>
            <a:r>
              <a:rPr lang="en-US" dirty="0" smtClean="0"/>
              <a:t> </a:t>
            </a:r>
            <a:r>
              <a:rPr lang="en-US" dirty="0" err="1" smtClean="0"/>
              <a:t>indeksa</a:t>
            </a:r>
            <a:r>
              <a:rPr lang="en-US" dirty="0" smtClean="0"/>
              <a:t> </a:t>
            </a:r>
            <a:r>
              <a:rPr lang="en-US" dirty="0" err="1" smtClean="0"/>
              <a:t>prilikom</a:t>
            </a:r>
            <a:r>
              <a:rPr lang="en-US" dirty="0" smtClean="0"/>
              <a:t> </a:t>
            </a:r>
            <a:r>
              <a:rPr lang="en-US" dirty="0" err="1" smtClean="0"/>
              <a:t>kreiranja</a:t>
            </a:r>
            <a:r>
              <a:rPr lang="en-US" dirty="0" smtClean="0"/>
              <a:t> </a:t>
            </a:r>
            <a:r>
              <a:rPr lang="en-US" dirty="0" err="1" smtClean="0"/>
              <a:t>tabele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73202" y="1496616"/>
            <a:ext cx="4927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Kreiranje</a:t>
            </a:r>
            <a:r>
              <a:rPr lang="en-US" dirty="0" smtClean="0"/>
              <a:t> </a:t>
            </a:r>
            <a:r>
              <a:rPr lang="en-US" dirty="0" err="1" smtClean="0"/>
              <a:t>indeksa</a:t>
            </a:r>
            <a:r>
              <a:rPr lang="en-US" dirty="0" smtClean="0"/>
              <a:t> </a:t>
            </a:r>
            <a:r>
              <a:rPr lang="en-US" dirty="0" err="1" smtClean="0"/>
              <a:t>nakon</a:t>
            </a:r>
            <a:r>
              <a:rPr lang="en-US" dirty="0" smtClean="0"/>
              <a:t> </a:t>
            </a:r>
            <a:r>
              <a:rPr lang="en-US" dirty="0" err="1" smtClean="0"/>
              <a:t>kreiranja</a:t>
            </a:r>
            <a:r>
              <a:rPr lang="en-US" dirty="0" smtClean="0"/>
              <a:t> </a:t>
            </a:r>
            <a:r>
              <a:rPr lang="en-US" dirty="0" err="1" smtClean="0"/>
              <a:t>tabele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84663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813</TotalTime>
  <Words>295</Words>
  <Application>Microsoft Office PowerPoint</Application>
  <PresentationFormat>Widescreen</PresentationFormat>
  <Paragraphs>85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Interna struktura i organizacija indeksa u MySql bazi podataka</vt:lpstr>
      <vt:lpstr>PowerPoint Presentation</vt:lpstr>
      <vt:lpstr>PowerPoint Presentation</vt:lpstr>
      <vt:lpstr>PowerPoint Presentation</vt:lpstr>
      <vt:lpstr>PowerPoint Presentation</vt:lpstr>
      <vt:lpstr>Indeksne strukture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 struktura i organizacija indeksa u MySql bazi podataka</dc:title>
  <dc:creator>MarijaS</dc:creator>
  <cp:lastModifiedBy>MarijaS</cp:lastModifiedBy>
  <cp:revision>14</cp:revision>
  <dcterms:created xsi:type="dcterms:W3CDTF">2020-04-22T19:29:25Z</dcterms:created>
  <dcterms:modified xsi:type="dcterms:W3CDTF">2020-04-23T09:02:53Z</dcterms:modified>
</cp:coreProperties>
</file>