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grant-tables.html#grant-tables-user-d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.mysql.com/doc/refman/5.7/en/grant-tables.html#grant-tables-proxies-priv" TargetMode="External"/><Relationship Id="rId5" Type="http://schemas.openxmlformats.org/officeDocument/2006/relationships/hyperlink" Target="https://dev.mysql.com/doc/refman/5.7/en/grant-tables.html#grant-tables-procs-priv" TargetMode="External"/><Relationship Id="rId4" Type="http://schemas.openxmlformats.org/officeDocument/2006/relationships/hyperlink" Target="https://dev.mysql.com/doc/refman/5.7/en/grant-tables.html#grant-tables-tables-priv-columns-pri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412" y="380170"/>
            <a:ext cx="9436968" cy="3917509"/>
          </a:xfrm>
        </p:spPr>
        <p:txBody>
          <a:bodyPr/>
          <a:lstStyle/>
          <a:p>
            <a:r>
              <a:rPr lang="en-US" b="1" dirty="0" err="1" smtClean="0"/>
              <a:t>Sigurnost</a:t>
            </a:r>
            <a:r>
              <a:rPr lang="en-US" b="1" dirty="0" smtClean="0"/>
              <a:t> </a:t>
            </a:r>
            <a:r>
              <a:rPr lang="en-US" b="1" dirty="0" err="1" smtClean="0"/>
              <a:t>baza</a:t>
            </a:r>
            <a:r>
              <a:rPr lang="en-US" b="1" dirty="0" smtClean="0"/>
              <a:t> </a:t>
            </a:r>
            <a:r>
              <a:rPr lang="en-US" b="1" dirty="0" err="1" smtClean="0"/>
              <a:t>podataka</a:t>
            </a:r>
            <a:r>
              <a:rPr lang="en-US" b="1" dirty="0" smtClean="0"/>
              <a:t> u</a:t>
            </a:r>
            <a:r>
              <a:rPr lang="en-US" b="1" dirty="0" smtClean="0"/>
              <a:t>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059" y="4769290"/>
            <a:ext cx="8054944" cy="1265750"/>
          </a:xfrm>
        </p:spPr>
        <p:txBody>
          <a:bodyPr>
            <a:normAutofit/>
          </a:bodyPr>
          <a:lstStyle/>
          <a:p>
            <a:r>
              <a:rPr lang="en-US" sz="2000" dirty="0" err="1"/>
              <a:t>Marija</a:t>
            </a:r>
            <a:r>
              <a:rPr lang="en-US" sz="2000" dirty="0"/>
              <a:t> </a:t>
            </a:r>
            <a:r>
              <a:rPr lang="en-US" sz="2000" dirty="0" err="1"/>
              <a:t>Stojanovi</a:t>
            </a:r>
            <a:r>
              <a:rPr lang="sr-Latn-RS" sz="2000" dirty="0"/>
              <a:t>ć 1034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53107"/>
            <a:ext cx="886206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Komanda REVOKE ima potpuno suprotan efekat od GRANT naredbe. Ova naredba omogućava da se povuku privilegije korisnika. Na sledećem primeru videćemo kako se pomoću ove komande oduzimaju korisniku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logger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mogućnosti da izvrši INSERT i UPDATE komande nad 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db1.logs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tabelom.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97454" y="2392680"/>
            <a:ext cx="5389245" cy="5105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9140" y="3365007"/>
            <a:ext cx="902208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promena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momentalni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efekat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Nakon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korisnik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pokuša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izvrši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INSERT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naredbu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dešava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sledeća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situacija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497454" y="4766772"/>
            <a:ext cx="54387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" y="433781"/>
            <a:ext cx="922782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Slede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ći primer predstavlja korak dalje, on dodeljuje SELECT i UPDATE privilegije za specifične kolone iz 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grades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tabele korisnicima 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harry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respektivno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08935" y="1475740"/>
            <a:ext cx="5139690" cy="6769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1960" y="2651019"/>
            <a:ext cx="922782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Sledeći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primer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prikazuje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uklanjanje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prava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korisnika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izvrši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operaciju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kolonama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5" y="3684829"/>
            <a:ext cx="5162550" cy="590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1960" y="4624130"/>
            <a:ext cx="9044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MySQL takođe omogućava da se dodele sve privilegije nekom korisniku pomoću komande ALL.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981325" y="5516229"/>
            <a:ext cx="50673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4916" y="470372"/>
            <a:ext cx="5332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9260" marR="0" indent="-366395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Ograničenje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korišćenja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resursa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3495" y="1475319"/>
            <a:ext cx="915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Klauzula 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_QUERIES_PER_HOUR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ograni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čava broj upita koji mogu biti izvršeni od strane korisnika u roku od sat vremena.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64953" y="2416822"/>
            <a:ext cx="5048250" cy="323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3495" y="3132476"/>
            <a:ext cx="915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Takođe moguće je ograničiti broj upita kojima se mogu izmeniti podaci u bazi, sa MAX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_UPDATES_PER_HOUR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klauzulom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64953" y="4207402"/>
            <a:ext cx="5210175" cy="466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3495" y="4909575"/>
            <a:ext cx="915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Broj novih konekcija koje mogu biti otvorene od strane imenovanih korisnika u roku od sat vremena može se kontrolisati klauzulom MAX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_CONNECTIONS_PER_HOUR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953" y="6013761"/>
            <a:ext cx="54006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4888" y="843082"/>
            <a:ext cx="4627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9260" marR="0" indent="-366395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Pregled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privilegija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1002" y="2243246"/>
            <a:ext cx="6490018" cy="33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94" y="2667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Hvala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pa</a:t>
            </a:r>
            <a:r>
              <a:rPr lang="sr-Latn-RS" sz="4800" dirty="0" smtClean="0"/>
              <a:t>žnji!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49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8091" y="627017"/>
            <a:ext cx="7785463" cy="50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8091" y="627017"/>
            <a:ext cx="865740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Sigurnost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baza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odnosi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upotrebu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širokog spektra kontrola za zaštitu informacija kako bi se zaštitila baza podataka od ugrožavanja njihove poverljivosti, integriteta i dostupnosti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Sigurnosni rizici</a:t>
            </a:r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Neautorizovane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nenamerna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aktivnost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zloupotreba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strane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ovla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šćenih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korisnika, menadžera mreže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/Sistema,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neovla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šćenih korisnika, hakera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Infekcije zlonamernim stoftverom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Preopterećenja, organičenja performans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Fizičko oštećenje servera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Dizajnerske i programerske greške</a:t>
            </a:r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4595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770709"/>
            <a:ext cx="8098971" cy="50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770709"/>
            <a:ext cx="9555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Sigurnost</a:t>
            </a:r>
          </a:p>
          <a:p>
            <a:endParaRPr lang="sr-Latn-R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šti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faktori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Sigurnost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instalacije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sr-Latn-R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Kontrola pristupa i sigurnost unutar samog sistema baze podataka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Funkcije koje su omogućene korišćenjem dodataka (plugins) za sigurnost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Sigurnost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mreže koja povezuje MySQL i vaš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sistem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Osigurati da su dostupne adekvatne kopije fajlova baze podataka, konfiguracionih i log fajlova</a:t>
            </a:r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sr-Latn-R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5360" y="434340"/>
            <a:ext cx="90373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Kontrola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pristupa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upravljanje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korisničkim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nalozima</a:t>
            </a:r>
            <a:endParaRPr lang="sr-Latn-RS" sz="3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sr-Latn-R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sr-Latn-R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omogu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ćava kreiranje naloga koji omogućavaju korisnicima klijentima da se povežu na server i pristupe podacima kojima on upravlja. </a:t>
            </a:r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Kako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bi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kontrolisalo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koji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korisnik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že povezati, svakom nalogu moraju biti dedeljeni autentifikacijski kredencijali kao što je lozinka i korisničko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ime</a:t>
            </a:r>
          </a:p>
          <a:p>
            <a:pPr lvl="0"/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Korisnički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interfejs ka MySQL nalozima sastoji se od SQL naredbi kao što su CREATE USER, GRANT i REVOKE</a:t>
            </a:r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sr-Latn-R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640" y="548640"/>
            <a:ext cx="935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Grant tabele</a:t>
            </a:r>
          </a:p>
          <a:p>
            <a:endParaRPr lang="sr-Latn-R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Kada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 MySQL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prvi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put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instalira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MySQL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instaler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automatski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kreira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baze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bazu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koja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slu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ži kao poštansko sanduče za nove korisnike i 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bazu podataka koja sadrži nekoliko MySQL grant tabela koje sadrže informacije o korisničkim nalozima i privilegijama koje su im dodeljene.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830" y="3085564"/>
            <a:ext cx="1892300" cy="3382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7740" y="3108960"/>
            <a:ext cx="5074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Slede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će tabele sadrže garancijske (grant) informacije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0"/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 tooltip="The user and db Grant Tables"/>
              </a:rPr>
              <a:t>user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Korisni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čki nalozi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globalne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privilegije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još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neke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kolone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u="sng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3" tooltip="The user and db Grant Tables"/>
              </a:rPr>
              <a:t>db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Privilegije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nivou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baze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r>
              <a:rPr lang="en-US" u="sng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4" tooltip="The tables_priv and columns_priv Grant Tables"/>
              </a:rPr>
              <a:t>tables_priv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Privilegije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nivou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tabela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r>
              <a:rPr lang="en-US" u="sng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4" tooltip="The tables_priv and columns_priv Grant Tables"/>
              </a:rPr>
              <a:t>columns_priv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Privilegije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nivou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kolona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r>
              <a:rPr lang="en-US" u="sng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5" tooltip="The procs_priv Grant Table"/>
              </a:rPr>
              <a:t>procs_priv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Privilegije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sačuvanim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procedurama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funkcijama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u="sng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6" tooltip="The proxies_priv Grant Table"/>
              </a:rPr>
              <a:t>proxies_priv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Proksi-korisni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čke privilegije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694" y="375556"/>
            <a:ext cx="94594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Polja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authentication_string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iz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tabele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išu kojim korisnicima je dopušteno da se konektuju na server baze podataka, njihove šifre kao i hostove sa kojih mogu da se konektuju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MySQL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koristi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kombinaciju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host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identifikacije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kao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osnovu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sistem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sigurnosti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baza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1"/>
            <a:endParaRPr lang="sr-Latn-RS" b="1" dirty="0" smtClean="0"/>
          </a:p>
          <a:p>
            <a:pPr marL="0" lvl="1"/>
            <a:endParaRPr lang="sr-Latn-RS" b="1" dirty="0"/>
          </a:p>
          <a:p>
            <a:pPr marL="0" lvl="1"/>
            <a:endParaRPr lang="sr-Latn-RS" b="1" dirty="0" smtClean="0"/>
          </a:p>
          <a:p>
            <a:pPr marL="0" lvl="1"/>
            <a:endParaRPr lang="sr-Latn-RS" b="1" dirty="0"/>
          </a:p>
          <a:p>
            <a:pPr marL="0" lvl="1"/>
            <a:endParaRPr lang="sr-Latn-RS" b="1" dirty="0" smtClean="0"/>
          </a:p>
          <a:p>
            <a:pPr marL="0" lvl="1"/>
            <a:endParaRPr lang="sr-Latn-RS" b="1" dirty="0"/>
          </a:p>
          <a:p>
            <a:pPr marL="0" lvl="1"/>
            <a:endParaRPr lang="sr-Latn-RS" b="1" dirty="0" smtClean="0"/>
          </a:p>
          <a:p>
            <a:pPr marL="0" lvl="1"/>
            <a:endParaRPr lang="sr-Latn-RS" b="1" dirty="0"/>
          </a:p>
          <a:p>
            <a:pPr marL="0" lvl="1"/>
            <a:endParaRPr lang="sr-Latn-RS" b="1" dirty="0" smtClean="0"/>
          </a:p>
          <a:p>
            <a:pPr marL="0" lvl="1"/>
            <a:endParaRPr lang="sr-Latn-RS" b="1" dirty="0"/>
          </a:p>
          <a:p>
            <a:pPr marL="0"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tabeli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poljima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Host, Db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imamo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odre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đeno koji korisnik sa kog hosta ima pristup kojoj bazi podataka</a:t>
            </a:r>
            <a:endParaRPr lang="sr-Latn-R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1"/>
            <a:endParaRPr lang="sr-Latn-RS" b="1" dirty="0" smtClean="0"/>
          </a:p>
          <a:p>
            <a:pPr marL="0" lvl="1"/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30838" y="1995769"/>
            <a:ext cx="6549953" cy="16099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66552" y="5088811"/>
            <a:ext cx="5678524" cy="12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787240"/>
            <a:ext cx="9601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Dodeljivanje, opozivanje i pregled privilegija korisnika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Kako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bismo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proverili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 li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imamo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potreban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pristup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moramo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ulogovati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server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root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korisnik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slede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ćem primeru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sz="1600" dirty="0" smtClean="0"/>
          </a:p>
          <a:p>
            <a:endParaRPr lang="sr-Latn-RS" sz="1600" dirty="0"/>
          </a:p>
          <a:p>
            <a:endParaRPr lang="sr-Latn-RS" sz="1600" dirty="0" smtClean="0"/>
          </a:p>
          <a:p>
            <a:endParaRPr lang="sr-Latn-RS" sz="1600" dirty="0" smtClean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Slede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ća komanda pokazuje da li imamo pristup tabelama u mysql bazi podataka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  <a:p>
            <a:pPr marL="0" lvl="1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43287" y="2871013"/>
            <a:ext cx="5076825" cy="8953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986336" y="4954785"/>
            <a:ext cx="19907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098" y="588109"/>
            <a:ext cx="946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Kori</a:t>
            </a:r>
            <a:r>
              <a:rPr lang="sr-Latn-R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šćenje GRANT i REVOKE naredbi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0857" y="1665922"/>
            <a:ext cx="5495925" cy="828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0098" y="2854842"/>
            <a:ext cx="599394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Kako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bismo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ilustrovali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osvrnu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ćemo se na sledeće primere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098" y="3334077"/>
            <a:ext cx="916686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prvom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primeru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ši se dodela SELECT, INSERT, UPDATE i DELETE privilegija za tabelu 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db1.logs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korisniku 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koji se povezuje sa hosta 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 lozinkom</a:t>
            </a: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timber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136582" y="4375974"/>
            <a:ext cx="5410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731891"/>
            <a:ext cx="865632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sledećoj slici vidimo šta se dešava kad se korisnik uloguje u MySQL i pokuša da pristupi različitim tipovima upita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46910" y="1961197"/>
            <a:ext cx="58293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964</TotalTime>
  <Words>690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Sigurnost baza podataka u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u MySql bazi podataka</dc:title>
  <dc:creator>MarijaS</dc:creator>
  <cp:lastModifiedBy>MarijaS</cp:lastModifiedBy>
  <cp:revision>24</cp:revision>
  <dcterms:created xsi:type="dcterms:W3CDTF">2020-04-22T19:29:25Z</dcterms:created>
  <dcterms:modified xsi:type="dcterms:W3CDTF">2020-05-21T16:49:40Z</dcterms:modified>
</cp:coreProperties>
</file>