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2d129b8f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2d129b8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137c869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137c869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f0e2b08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f0e2b08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0fc9c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0fc9c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f0fc9c3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f0fc9c3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2d129b8f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2d129b8f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2d129b8f3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2d129b8f3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f0e2b080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f0e2b08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f0e2b08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f0e2b08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f0e2b08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f0e2b08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2d129b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2d129b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f0e2b080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f0e2b080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2d129b8f3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2d129b8f3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2d129b8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2d129b8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2d129b8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2d129b8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2d129b8f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2d129b8f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2d129b8f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2d129b8f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2d129b8f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2d129b8f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2d129b8f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2d129b8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2d2100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2d2100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en Microsoft SQL Server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José Madrigal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Simón Marín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Miguel Fernando Ramos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Ints</a:t>
            </a:r>
            <a:endParaRPr/>
          </a:p>
        </p:txBody>
      </p:sp>
      <p:sp>
        <p:nvSpPr>
          <p:cNvPr id="328" name="Google Shape;32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bigint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Almacenamiento: 8 bytes.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Intervalo: [</a:t>
            </a:r>
            <a:r>
              <a:rPr lang="es-419"/>
              <a:t>-2⁶³ (-9.223.372.036.854.775.808), 2⁶³ - 1 (9.223.372.036.854.775.807)]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Usos: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Combinaciones, posibilidades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Valores colosalmente grandes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Almacenamiento: 4 bytes.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Intervalo: [-2³¹ (-2.147.483.648), 2³¹ - 1 (2.147.483.647)]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Usos: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Poblaciones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Valores grandes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Ints</a:t>
            </a:r>
            <a:endParaRPr/>
          </a:p>
        </p:txBody>
      </p:sp>
      <p:sp>
        <p:nvSpPr>
          <p:cNvPr id="334" name="Google Shape;33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smallint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Almacenamiento: 2 bytes.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Intervalo: [-2</a:t>
            </a:r>
            <a:r>
              <a:rPr baseline="30000" lang="es-419"/>
              <a:t>15</a:t>
            </a:r>
            <a:r>
              <a:rPr lang="es-419"/>
              <a:t> (-32.768), 2</a:t>
            </a:r>
            <a:r>
              <a:rPr baseline="30000" lang="es-419"/>
              <a:t>15</a:t>
            </a:r>
            <a:r>
              <a:rPr lang="es-419"/>
              <a:t> - 1 (32.767)]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Usos: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Promedios salariales en dólares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Valores poco grandes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tinyint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Almacenamiento: 1 byte.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Intervalo: [0, 255]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Usos: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Colores RGB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Bit</a:t>
            </a:r>
            <a:endParaRPr/>
          </a:p>
        </p:txBody>
      </p:sp>
      <p:sp>
        <p:nvSpPr>
          <p:cNvPr id="340" name="Google Shape;340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bit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Almacenamiento: 2 bytes.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Valores: 1, 0, NULL.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Usos: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Implementación de booleanos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Notas de Estructuras Discretas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Decimal</a:t>
            </a:r>
            <a:endParaRPr/>
          </a:p>
        </p:txBody>
      </p:sp>
      <p:sp>
        <p:nvSpPr>
          <p:cNvPr id="346" name="Google Shape;346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decimal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Almacenamiento: Precisión 1 - 9: 5 bytes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p (precisión): el número total máximo de dígitos decimales que se puede almacenar, tanto a la izquierda como a la derecha del separador decimal. La precisión debe ser un valor comprendido entre 1 y la precisión máxima de 38. La precisión predeterminada es 18.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s (escala): el número máximo de dígitos decimales que se puede almacenar a la derecha del separador decimal. La escala debe ser un valor comprendido entre 0 y p. Sólo es posible especificar la escala si se ha especificado la precisión. La escala predeterminada es 0.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Precisión: Con precisión máxima 1038 +1 y 1038 - 1.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Usos: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Guardar valores con exactitud variable.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Money</a:t>
            </a:r>
            <a:endParaRPr/>
          </a:p>
        </p:txBody>
      </p:sp>
      <p:sp>
        <p:nvSpPr>
          <p:cNvPr id="352" name="Google Shape;352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money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Almacenamiento: 8 bytes.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Intervalo: [-922.337.203.685,4775808, 922.337.203.685,4775807]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Usos: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Valores grandes de dinero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smallmoney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Almacenamiento: 4 bytes.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Intervalo: [-214,7483648 , 214,7483647]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Usos: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Valores pequeños y medianos de dinero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1965000" y="985800"/>
            <a:ext cx="5214000" cy="31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 tipo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Cadenas - String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CHAR(size) - VARCHAR(size)- text</a:t>
            </a:r>
            <a:endParaRPr/>
          </a:p>
        </p:txBody>
      </p:sp>
      <p:sp>
        <p:nvSpPr>
          <p:cNvPr id="363" name="Google Shape;363;p28"/>
          <p:cNvSpPr txBox="1"/>
          <p:nvPr>
            <p:ph idx="1" type="body"/>
          </p:nvPr>
        </p:nvSpPr>
        <p:spPr>
          <a:xfrm>
            <a:off x="1303800" y="1505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 – 1 to 8000 chars. (Tamaño fijo) </a:t>
            </a:r>
            <a:r>
              <a:rPr lang="es-419" sz="1100"/>
              <a:t>Almacenamiento: n bytes.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/>
              <a:t>	-Códigos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nchar – 1 to 4000 chars, 8000 bytes (Unicode) </a:t>
            </a: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(Ocupa el doble de bytes)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varchar – 1 to 8000 chars. </a:t>
            </a:r>
            <a:r>
              <a:rPr lang="es-419" sz="1100"/>
              <a:t>Almacenamiento:</a:t>
            </a: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 bytes + 1 </a:t>
            </a: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 (MAX)(2GB)</a:t>
            </a: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(aprox.)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-Nombres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nvarchar – 1 to 4000 chars, 8000 bytes. </a:t>
            </a: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(Unicode) (Ocupa el doble de bytes)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text - 2^31 -1 (2GB). 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ntext - 2^30 - 1 (1GB). 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Microsoft advertencia </a:t>
            </a:r>
            <a:endParaRPr/>
          </a:p>
        </p:txBody>
      </p:sp>
      <p:sp>
        <p:nvSpPr>
          <p:cNvPr id="369" name="Google Shape;369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IMPORTANT! ntext, text, and image data types will be removed in a future version of SQL Server. Avoid using these data types in new development work, and plan to modify applications that currently use them. Use nvarchar(max), varchar(max), and varbinary(max) instead.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Binary-Varbinary-Image</a:t>
            </a:r>
            <a:endParaRPr/>
          </a:p>
        </p:txBody>
      </p:sp>
      <p:sp>
        <p:nvSpPr>
          <p:cNvPr id="375" name="Google Shape;375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binary – 1 to 8000 bytes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varbinary – 1 to 8000 bytes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varbinary(max) – 2GB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image – 2GB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DATE-TIME-DATETIME</a:t>
            </a:r>
            <a:endParaRPr/>
          </a:p>
        </p:txBody>
      </p:sp>
      <p:sp>
        <p:nvSpPr>
          <p:cNvPr id="381" name="Google Shape;381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date – AAAA-MM-DD  3 bytes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time – hh:mm:ss[.nnnnnnn]	3-5 bytes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smallDatetime – AAAA-MM-DD hh:mm:ss	4 bytes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datetime – AAAA-MM-DD hh:mm:ss[.nnn]	</a:t>
            </a: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8 bytes</a:t>
            </a:r>
            <a:endParaRPr sz="90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datetime2 – AAAA-MM-DD hh:mm:ss[.nnnnnnn] 	6-8 bytes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792400" y="1225350"/>
            <a:ext cx="35592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 tipos</a:t>
            </a:r>
            <a:endParaRPr/>
          </a:p>
        </p:txBody>
      </p:sp>
      <p:sp>
        <p:nvSpPr>
          <p:cNvPr id="387" name="Google Shape;387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xml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timestamp 8 bytes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uniqueidentifier 16 bytes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>
            <p:ph type="title"/>
          </p:nvPr>
        </p:nvSpPr>
        <p:spPr>
          <a:xfrm>
            <a:off x="2611200" y="1217400"/>
            <a:ext cx="3921600" cy="27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Microsoft SQL Server: Características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SGBD relacional.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Basado en el lenguaje Transact-SQL.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Competidores principales: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Oracle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MariaDB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MySQL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PostgreSQL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303800" y="924225"/>
            <a:ext cx="70305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Soporte de transacciones.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Escalabilidad, estabilidad y seguridad.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Soporta procedimientos almacenados.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Incluye un potente entorno gráfico de administración,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permite el uso de comandos DDL y DML gráficamente.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Permite trabajar en modo cliente-servidor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la información y datos se alojan en el servidor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las terminales o clientes de la red sólo acceden a la información.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Permite administrar información de otros servidores de datos.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703225"/>
            <a:ext cx="70305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T-SQL (Transact-SQL)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1597825"/>
            <a:ext cx="7030500" cy="27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 el p</a:t>
            </a:r>
            <a:r>
              <a:rPr lang="es-419" sz="1800"/>
              <a:t>rincipal medio de interacción con el Servidor</a:t>
            </a:r>
            <a:r>
              <a:rPr lang="es-419" sz="1800"/>
              <a:t>, p</a:t>
            </a:r>
            <a:r>
              <a:rPr lang="es-419" sz="1800"/>
              <a:t>ermite realizar las operaciones claves en SQL Server, incluyendo la creación y modificación de esquemas de base de datos, inserción y modificación de datos en la base de datos, así como la administración del servidor como tal.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/>
              <a:t>Esto se realiza mediante el envío de sentencias en T-SQL y declaraciones que son procesadas por el servidor y los resultados (o errores) regresan a la aplicación cliente.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343725"/>
            <a:ext cx="70305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</a:t>
            </a:r>
            <a:r>
              <a:rPr lang="es-419"/>
              <a:t>erramientas básicas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3800" y="990825"/>
            <a:ext cx="70305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Bases de datos:</a:t>
            </a:r>
            <a:r>
              <a:rPr lang="es-419" sz="1800"/>
              <a:t> En cada instalación de SQL Server hay 4 bases de datos de sistema, y la capacidad de crear nuevas bases de datos por el usuario.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Tablas fijas y temporales: </a:t>
            </a:r>
            <a:r>
              <a:rPr lang="es-419" sz="1800"/>
              <a:t>Desde la lógica, es donde se almacenan los datos que mediante ellas se implementa la teoría de las bases de datos relacionales; Desde la perspectiva física, el sistema divide los archivos de la base datos en Extents de 64 KB.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Transacciones: </a:t>
            </a:r>
            <a:r>
              <a:rPr lang="es-419" sz="1800"/>
              <a:t>Es un conjunto de comandos, que se está ejecutado completamente o no ejecutado en absoluto: todo o nada.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775" y="110725"/>
            <a:ext cx="70305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None/>
            </a:pPr>
            <a:r>
              <a:rPr lang="es-419"/>
              <a:t>Ediciones y servicios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984525" y="966300"/>
            <a:ext cx="74640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-419" sz="1650"/>
              <a:t>Enterprise:</a:t>
            </a:r>
            <a:r>
              <a:rPr lang="es-419" sz="1650"/>
              <a:t> Contempla todas las características. Es el tipo de versión con más privilegios existente en el mercado.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-419" sz="1650"/>
              <a:t>Developer:</a:t>
            </a:r>
            <a:r>
              <a:rPr lang="es-419" sz="1650"/>
              <a:t> Una edición con las mismas características que la Enterprise, con el fin de ser instalada solamente en ambiente de desarrollo y no en producción. 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-419" sz="1650"/>
              <a:t>Standard: </a:t>
            </a:r>
            <a:r>
              <a:rPr lang="es-419" sz="1650"/>
              <a:t>Una versión limitada según la configuración del servidor y sus características, diseñada para servidores inferiores.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-419" sz="1650"/>
              <a:t>Express:</a:t>
            </a:r>
            <a:r>
              <a:rPr lang="es-419" sz="1650"/>
              <a:t> Versión gratuita que posibilita la creación de bases de datos limitadas con características básicas, con el fin de una solución simple para almacenamiento de una cantidad limitada de datos.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s-419" sz="1650"/>
              <a:t>SQL Azure:</a:t>
            </a:r>
            <a:r>
              <a:rPr lang="es-419" sz="1650"/>
              <a:t> Es una versión de SQL Server en la nube, que permite pagar mensualmente por el servicio sin la necesidad de mantener un servidor físico.</a:t>
            </a:r>
            <a:endParaRPr sz="1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2779650" y="1253700"/>
            <a:ext cx="3584700" cy="26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Numéricos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