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FFA0A87-CCEB-4DFE-88A8-10F0B327DF28}">
  <a:tblStyle styleId="{9FFA0A87-CCEB-4DFE-88A8-10F0B327DF2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a6fe2779e_0_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3a6fe2779e_0_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a629a173e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a629a173e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oracle.com/javase/tutorial/java/nutsandbolts/datatype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276120" y="930960"/>
            <a:ext cx="69188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El punto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276120" y="226440"/>
            <a:ext cx="6918840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4896000" y="648000"/>
            <a:ext cx="215280" cy="21528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7200000" y="2880000"/>
            <a:ext cx="215280" cy="21528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5"/>
          <p:cNvCxnSpPr>
            <a:stCxn id="66" idx="4"/>
          </p:cNvCxnSpPr>
          <p:nvPr/>
        </p:nvCxnSpPr>
        <p:spPr>
          <a:xfrm>
            <a:off x="5003640" y="863280"/>
            <a:ext cx="61500" cy="236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5"/>
          <p:cNvCxnSpPr/>
          <p:nvPr/>
        </p:nvCxnSpPr>
        <p:spPr>
          <a:xfrm flipH="1" rot="10800000">
            <a:off x="4438100" y="3061300"/>
            <a:ext cx="2977200" cy="1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4858000" y="648000"/>
            <a:ext cx="2989500" cy="291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75" y="2357525"/>
            <a:ext cx="31432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5300" y="119700"/>
            <a:ext cx="23622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0925" y="3263400"/>
            <a:ext cx="23622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4431700"/>
            <a:ext cx="8839200" cy="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276120" y="930960"/>
            <a:ext cx="69189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El punto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276120" y="226440"/>
            <a:ext cx="6918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4896000" y="648000"/>
            <a:ext cx="215400" cy="2154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7200000" y="2880000"/>
            <a:ext cx="215400" cy="2154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16"/>
          <p:cNvCxnSpPr>
            <a:stCxn id="81" idx="4"/>
          </p:cNvCxnSpPr>
          <p:nvPr/>
        </p:nvCxnSpPr>
        <p:spPr>
          <a:xfrm>
            <a:off x="5003700" y="863400"/>
            <a:ext cx="61500" cy="236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6"/>
          <p:cNvCxnSpPr/>
          <p:nvPr/>
        </p:nvCxnSpPr>
        <p:spPr>
          <a:xfrm flipH="1" rot="10800000">
            <a:off x="4438100" y="3061300"/>
            <a:ext cx="2977200" cy="1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6"/>
          <p:cNvCxnSpPr/>
          <p:nvPr/>
        </p:nvCxnSpPr>
        <p:spPr>
          <a:xfrm>
            <a:off x="4858000" y="648000"/>
            <a:ext cx="2989500" cy="291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75" y="2357525"/>
            <a:ext cx="31432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5300" y="119700"/>
            <a:ext cx="23622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0925" y="3263400"/>
            <a:ext cx="23622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4431700"/>
            <a:ext cx="8839200" cy="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295721" y="852600"/>
            <a:ext cx="12447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El punto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187946" y="216650"/>
            <a:ext cx="1840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/>
          <p:nvPr/>
        </p:nvSpPr>
        <p:spPr>
          <a:xfrm flipH="1">
            <a:off x="6347250" y="2150500"/>
            <a:ext cx="1906200" cy="19436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D1C24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97" name="Google Shape;97;p17"/>
          <p:cNvGrpSpPr/>
          <p:nvPr/>
        </p:nvGrpSpPr>
        <p:grpSpPr>
          <a:xfrm rot="-5400000">
            <a:off x="7954088" y="2950243"/>
            <a:ext cx="1367400" cy="590875"/>
            <a:chOff x="575988" y="5917800"/>
            <a:chExt cx="1367400" cy="590875"/>
          </a:xfrm>
        </p:grpSpPr>
        <p:sp>
          <p:nvSpPr>
            <p:cNvPr id="98" name="Google Shape;98;p17"/>
            <p:cNvSpPr/>
            <p:nvPr/>
          </p:nvSpPr>
          <p:spPr>
            <a:xfrm>
              <a:off x="671000" y="5917800"/>
              <a:ext cx="1079400" cy="7140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575988" y="5989075"/>
              <a:ext cx="13674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C. opuesto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17"/>
          <p:cNvGrpSpPr/>
          <p:nvPr/>
        </p:nvGrpSpPr>
        <p:grpSpPr>
          <a:xfrm>
            <a:off x="6670175" y="4094125"/>
            <a:ext cx="1583280" cy="647280"/>
            <a:chOff x="648000" y="3672000"/>
            <a:chExt cx="1583280" cy="647280"/>
          </a:xfrm>
        </p:grpSpPr>
        <p:sp>
          <p:nvSpPr>
            <p:cNvPr id="101" name="Google Shape;101;p17"/>
            <p:cNvSpPr/>
            <p:nvPr/>
          </p:nvSpPr>
          <p:spPr>
            <a:xfrm>
              <a:off x="720000" y="3672000"/>
              <a:ext cx="1079280" cy="7128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648000" y="3799800"/>
              <a:ext cx="1583280" cy="519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C. adyacente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17"/>
          <p:cNvGrpSpPr/>
          <p:nvPr/>
        </p:nvGrpSpPr>
        <p:grpSpPr>
          <a:xfrm rot="8100000">
            <a:off x="6546116" y="2647238"/>
            <a:ext cx="1367387" cy="519595"/>
            <a:chOff x="609510" y="4409218"/>
            <a:chExt cx="1367400" cy="519600"/>
          </a:xfrm>
        </p:grpSpPr>
        <p:sp>
          <p:nvSpPr>
            <p:cNvPr id="104" name="Google Shape;104;p17"/>
            <p:cNvSpPr/>
            <p:nvPr/>
          </p:nvSpPr>
          <p:spPr>
            <a:xfrm>
              <a:off x="720000" y="4519800"/>
              <a:ext cx="1079280" cy="7128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 rot="10800000">
              <a:off x="609510" y="4409218"/>
              <a:ext cx="13674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Hipotenusa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17"/>
          <p:cNvGrpSpPr/>
          <p:nvPr/>
        </p:nvGrpSpPr>
        <p:grpSpPr>
          <a:xfrm rot="2054682">
            <a:off x="6031543" y="3852973"/>
            <a:ext cx="1151222" cy="520534"/>
            <a:chOff x="648000" y="1728000"/>
            <a:chExt cx="1151280" cy="520560"/>
          </a:xfrm>
        </p:grpSpPr>
        <p:sp>
          <p:nvSpPr>
            <p:cNvPr id="107" name="Google Shape;107;p17"/>
            <p:cNvSpPr/>
            <p:nvPr/>
          </p:nvSpPr>
          <p:spPr>
            <a:xfrm>
              <a:off x="936000" y="1728000"/>
              <a:ext cx="359280" cy="35928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48000" y="1944000"/>
              <a:ext cx="1151280" cy="30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Ángulo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7"/>
          <p:cNvSpPr/>
          <p:nvPr/>
        </p:nvSpPr>
        <p:spPr>
          <a:xfrm>
            <a:off x="8109450" y="1862850"/>
            <a:ext cx="215400" cy="2154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347250" y="4094125"/>
            <a:ext cx="215400" cy="2154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75" y="1216500"/>
            <a:ext cx="5974275" cy="44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375" y="767300"/>
            <a:ext cx="4896351" cy="48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276120" y="226440"/>
            <a:ext cx="6918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p19"/>
          <p:cNvGraphicFramePr/>
          <p:nvPr/>
        </p:nvGraphicFramePr>
        <p:xfrm>
          <a:off x="772560" y="80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{9FFA0A87-CCEB-4DFE-88A8-10F0B327DF28}</a:tableStyleId>
              </a:tblPr>
              <a:tblGrid>
                <a:gridCol w="1889275"/>
                <a:gridCol w="1889275"/>
                <a:gridCol w="1889275"/>
                <a:gridCol w="1892875"/>
              </a:tblGrid>
              <a:tr h="719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BYTE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SHORT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LONG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33"/>
                    </a:solidFill>
                  </a:tcPr>
                </a:tc>
              </a:tr>
              <a:tr h="719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66"/>
                    </a:solidFill>
                  </a:tcPr>
                </a:tc>
              </a:tr>
              <a:tr h="719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72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sp>
        <p:nvSpPr>
          <p:cNvPr id="123" name="Google Shape;123;p19"/>
          <p:cNvSpPr/>
          <p:nvPr/>
        </p:nvSpPr>
        <p:spPr>
          <a:xfrm>
            <a:off x="782280" y="4379400"/>
            <a:ext cx="1655280" cy="503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día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3744000" y="4392000"/>
            <a:ext cx="1655280" cy="503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6624000" y="4392000"/>
            <a:ext cx="1655280" cy="503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año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1656000" y="120600"/>
            <a:ext cx="5759280" cy="35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 y tú dónde los posicionarías ?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3672000" y="5112000"/>
            <a:ext cx="1905840" cy="36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Aprender cómo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276120" y="226440"/>
            <a:ext cx="6918840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</a:t>
            </a:r>
            <a:r>
              <a:rPr b="1" lang="en-US" sz="3200">
                <a:solidFill>
                  <a:srgbClr val="2F5597"/>
                </a:solidFill>
              </a:rPr>
              <a:t>2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0" y="152280"/>
            <a:ext cx="3947760" cy="55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650" y="72000"/>
            <a:ext cx="5635625" cy="555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