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9b339a69_0_1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e9b339a69_0_1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9b339a69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e9b339a69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9b339a69_0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e9b339a69_0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7a535f4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d7a535f4c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uterra.com/juegos/torre_hanoi.php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664000" y="792000"/>
            <a:ext cx="432000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000" u="none" cap="none" strike="noStrike">
                <a:latin typeface="Arial"/>
                <a:ea typeface="Arial"/>
                <a:cs typeface="Arial"/>
                <a:sym typeface="Arial"/>
              </a:rPr>
              <a:t>Torres de hanoi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504600" y="1937160"/>
            <a:ext cx="1391400" cy="36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Simulación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375" y="2388905"/>
            <a:ext cx="5400000" cy="303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664000" y="792000"/>
            <a:ext cx="4320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000" u="none" cap="none" strike="noStrike">
                <a:latin typeface="Arial"/>
                <a:ea typeface="Arial"/>
                <a:cs typeface="Arial"/>
                <a:sym typeface="Arial"/>
              </a:rPr>
              <a:t>Torres de hanoi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19250" y="2047475"/>
            <a:ext cx="391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1: move disk 2 to post B 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2: move disk 1 to post C 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3: move disk 2 to post C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637725" y="1929000"/>
            <a:ext cx="489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1: move disk 3 to post C 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2: move disk 2 to post B 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3: move disk 3 to post B 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/>
              <a:t>Move 4: move disk 1 to post C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5: move disk 3 to post A 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6: move disk 2 to post C 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s-CO">
                <a:solidFill>
                  <a:srgbClr val="0000FF"/>
                </a:solidFill>
              </a:rPr>
              <a:t>Move 7: move disk 3 to post C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35500" y="520810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http://mathforum.org/dr.math/faq/faq.tower.hanoi.html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530625" y="2445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 = 2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770775" y="17492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 =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800000" y="504000"/>
            <a:ext cx="590400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3000" strike="noStrike">
                <a:latin typeface="Arial"/>
                <a:ea typeface="Arial"/>
                <a:cs typeface="Arial"/>
                <a:sym typeface="Arial"/>
              </a:rPr>
              <a:t>Combinaciones y Permutaciones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200" y="1629575"/>
            <a:ext cx="5714640" cy="351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875" y="245985"/>
            <a:ext cx="7325681" cy="52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1415200" y="4067950"/>
            <a:ext cx="2420400" cy="13443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5" y="486350"/>
            <a:ext cx="4093175" cy="22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9"/>
          <p:cNvCxnSpPr/>
          <p:nvPr/>
        </p:nvCxnSpPr>
        <p:spPr>
          <a:xfrm>
            <a:off x="297313" y="338800"/>
            <a:ext cx="4083600" cy="229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9"/>
          <p:cNvCxnSpPr/>
          <p:nvPr/>
        </p:nvCxnSpPr>
        <p:spPr>
          <a:xfrm flipH="1" rot="10800000">
            <a:off x="585975" y="366250"/>
            <a:ext cx="4065300" cy="224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600" y="84650"/>
            <a:ext cx="4524000" cy="305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550" y="2962300"/>
            <a:ext cx="2644575" cy="264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hackerman meme"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850" y="3288075"/>
            <a:ext cx="4133575" cy="22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51725" cy="56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125" y="152400"/>
            <a:ext cx="4607075" cy="46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503750" y="4759475"/>
            <a:ext cx="2628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FF0000"/>
                </a:solidFill>
              </a:rPr>
              <a:t>&lt;semillero&gt;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800000" y="504000"/>
            <a:ext cx="59040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3000" strike="noStrike">
                <a:latin typeface="Arial"/>
                <a:ea typeface="Arial"/>
                <a:cs typeface="Arial"/>
                <a:sym typeface="Arial"/>
              </a:rPr>
              <a:t>Permutaciones  de XYZ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032000" y="16560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”,XYZ)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008000" y="22320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X”,YZ)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60000" y="31518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X</a:t>
            </a:r>
            <a:r>
              <a:rPr lang="es-CO" sz="1800"/>
              <a:t>Y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”,Z)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032000" y="22878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Y”,</a:t>
            </a:r>
            <a:r>
              <a:rPr lang="es-CO" sz="1800"/>
              <a:t>X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Z)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728000" y="3150720"/>
            <a:ext cx="122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XZ”,Y)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464000" y="32238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</a:t>
            </a:r>
            <a:r>
              <a:rPr lang="es-CO" sz="1800"/>
              <a:t>Y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Z”,X)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312000" y="31680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YX”,Z)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7344000" y="32238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P(“ZY ”,</a:t>
            </a:r>
            <a:r>
              <a:rPr lang="es-CO" sz="1800"/>
              <a:t>X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904000" y="32238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</a:t>
            </a:r>
            <a:r>
              <a:rPr lang="es-CO" sz="1800"/>
              <a:t>Z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X ”,</a:t>
            </a:r>
            <a:r>
              <a:rPr lang="es-CO" sz="1800"/>
              <a:t>Y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696000" y="2232000"/>
            <a:ext cx="1224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P(“ Z”,XY)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 flipH="1">
            <a:off x="2448000" y="1800000"/>
            <a:ext cx="1440000" cy="4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5256000" y="1728000"/>
            <a:ext cx="1224000" cy="4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4608000" y="1944000"/>
            <a:ext cx="0" cy="2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21"/>
          <p:cNvCxnSpPr/>
          <p:nvPr/>
        </p:nvCxnSpPr>
        <p:spPr>
          <a:xfrm flipH="1">
            <a:off x="1296000" y="2664000"/>
            <a:ext cx="28800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1872000" y="2752200"/>
            <a:ext cx="360000" cy="27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 flipH="1">
            <a:off x="4104000" y="2592000"/>
            <a:ext cx="576000" cy="5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4752000" y="2664000"/>
            <a:ext cx="432000" cy="5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21"/>
          <p:cNvCxnSpPr/>
          <p:nvPr/>
        </p:nvCxnSpPr>
        <p:spPr>
          <a:xfrm flipH="1">
            <a:off x="6768000" y="2592000"/>
            <a:ext cx="360000" cy="4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7416000" y="2592000"/>
            <a:ext cx="36000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1008000" y="3528000"/>
            <a:ext cx="0" cy="6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2232000" y="3600000"/>
            <a:ext cx="0" cy="6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3960000" y="3600000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5256000" y="3600000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6696000" y="3600000"/>
            <a:ext cx="0" cy="6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7992000" y="3600000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21"/>
          <p:cNvSpPr txBox="1"/>
          <p:nvPr/>
        </p:nvSpPr>
        <p:spPr>
          <a:xfrm>
            <a:off x="569880" y="4595760"/>
            <a:ext cx="7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XYZ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7560000" y="4590720"/>
            <a:ext cx="7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ZY</a:t>
            </a:r>
            <a:r>
              <a:rPr lang="es-CO" sz="1800"/>
              <a:t>X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300000" y="4662725"/>
            <a:ext cx="7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Z</a:t>
            </a: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s-CO" sz="1800"/>
              <a:t>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752000" y="4662720"/>
            <a:ext cx="7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YZX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600000" y="4662720"/>
            <a:ext cx="7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YXZ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656000" y="4590720"/>
            <a:ext cx="7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latin typeface="Arial"/>
                <a:ea typeface="Arial"/>
                <a:cs typeface="Arial"/>
                <a:sym typeface="Arial"/>
              </a:rPr>
              <a:t>XZ</a:t>
            </a:r>
            <a:r>
              <a:rPr lang="es-CO" sz="1800"/>
              <a:t>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552000" y="792000"/>
            <a:ext cx="187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COMPLETAR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