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312000" y="144000"/>
            <a:ext cx="3095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latin typeface="Arial"/>
              </a:rPr>
              <a:t>Suma por ciclos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670040" y="576000"/>
            <a:ext cx="6249600" cy="514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30800" y="873720"/>
            <a:ext cx="309564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latin typeface="Arial"/>
              </a:rPr>
              <a:t>Suma por ciclos</a:t>
            </a:r>
            <a:endParaRPr b="0" lang="en-US" sz="2500" spc="-1" strike="noStrike">
              <a:latin typeface="Arial"/>
            </a:endParaRPr>
          </a:p>
        </p:txBody>
      </p:sp>
      <p:graphicFrame>
        <p:nvGraphicFramePr>
          <p:cNvPr id="79" name="Table 2"/>
          <p:cNvGraphicFramePr/>
          <p:nvPr/>
        </p:nvGraphicFramePr>
        <p:xfrm>
          <a:off x="2104200" y="1954080"/>
          <a:ext cx="5075280" cy="71928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7196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500" spc="-1" strike="noStrike">
                          <a:latin typeface="Arial"/>
                        </a:rPr>
                        <a:t>3</a:t>
                      </a:r>
                      <a:endParaRPr b="0" lang="en-US" sz="3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500" spc="-1" strike="noStrike">
                          <a:latin typeface="Arial"/>
                        </a:rPr>
                        <a:t>4</a:t>
                      </a:r>
                      <a:endParaRPr b="0" lang="en-US" sz="3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500" spc="-1" strike="noStrike">
                          <a:latin typeface="Arial"/>
                        </a:rPr>
                        <a:t>2</a:t>
                      </a:r>
                      <a:endParaRPr b="0" lang="en-US" sz="3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500" spc="-1" strike="noStrike">
                          <a:latin typeface="Arial"/>
                        </a:rPr>
                        <a:t>6</a:t>
                      </a:r>
                      <a:endParaRPr b="0" lang="en-US" sz="3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3500" spc="-1" strike="noStrike">
                          <a:latin typeface="Arial"/>
                        </a:rPr>
                        <a:t>3</a:t>
                      </a:r>
                      <a:endParaRPr b="0" lang="en-US" sz="3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</a:tbl>
          </a:graphicData>
        </a:graphic>
      </p:graphicFrame>
      <p:sp>
        <p:nvSpPr>
          <p:cNvPr id="80" name="CustomShape 3"/>
          <p:cNvSpPr/>
          <p:nvPr/>
        </p:nvSpPr>
        <p:spPr>
          <a:xfrm>
            <a:off x="2185200" y="3246120"/>
            <a:ext cx="1007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032000" y="3240000"/>
            <a:ext cx="1007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5400000" y="3240000"/>
            <a:ext cx="1007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6"/>
          <p:cNvSpPr/>
          <p:nvPr/>
        </p:nvSpPr>
        <p:spPr>
          <a:xfrm>
            <a:off x="2664000" y="2673360"/>
            <a:ext cx="360" cy="63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7"/>
          <p:cNvSpPr/>
          <p:nvPr/>
        </p:nvSpPr>
        <p:spPr>
          <a:xfrm flipH="1">
            <a:off x="3024000" y="2673360"/>
            <a:ext cx="576000" cy="782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8"/>
          <p:cNvSpPr/>
          <p:nvPr/>
        </p:nvSpPr>
        <p:spPr>
          <a:xfrm>
            <a:off x="3193200" y="3744000"/>
            <a:ext cx="9108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9"/>
          <p:cNvSpPr/>
          <p:nvPr/>
        </p:nvSpPr>
        <p:spPr>
          <a:xfrm>
            <a:off x="4464000" y="2673360"/>
            <a:ext cx="360" cy="56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0"/>
          <p:cNvSpPr/>
          <p:nvPr/>
        </p:nvSpPr>
        <p:spPr>
          <a:xfrm>
            <a:off x="5040000" y="3672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1"/>
          <p:cNvSpPr/>
          <p:nvPr/>
        </p:nvSpPr>
        <p:spPr>
          <a:xfrm>
            <a:off x="6696000" y="3240000"/>
            <a:ext cx="1007640" cy="86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2"/>
          <p:cNvSpPr/>
          <p:nvPr/>
        </p:nvSpPr>
        <p:spPr>
          <a:xfrm>
            <a:off x="6408360" y="3672000"/>
            <a:ext cx="360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13"/>
          <p:cNvSpPr/>
          <p:nvPr/>
        </p:nvSpPr>
        <p:spPr>
          <a:xfrm>
            <a:off x="5904000" y="2673360"/>
            <a:ext cx="360" cy="56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4"/>
          <p:cNvSpPr/>
          <p:nvPr/>
        </p:nvSpPr>
        <p:spPr>
          <a:xfrm>
            <a:off x="7128000" y="2673360"/>
            <a:ext cx="360" cy="56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5"/>
          <p:cNvSpPr/>
          <p:nvPr/>
        </p:nvSpPr>
        <p:spPr>
          <a:xfrm>
            <a:off x="2376000" y="1512000"/>
            <a:ext cx="446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i=0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i=1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i=2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i=3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i=4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576000" y="1656000"/>
            <a:ext cx="1223640" cy="122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acumulada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Line 17"/>
          <p:cNvSpPr/>
          <p:nvPr/>
        </p:nvSpPr>
        <p:spPr>
          <a:xfrm>
            <a:off x="7200000" y="4104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8"/>
          <p:cNvSpPr/>
          <p:nvPr/>
        </p:nvSpPr>
        <p:spPr>
          <a:xfrm>
            <a:off x="6768000" y="4824000"/>
            <a:ext cx="107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Salida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520000" y="432000"/>
            <a:ext cx="4031640" cy="6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Arial"/>
              </a:rPr>
              <a:t>Sorting numbers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1944000"/>
            <a:ext cx="5485320" cy="31464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6336000" y="1656000"/>
            <a:ext cx="2663640" cy="1079640"/>
          </a:xfrm>
          <a:prstGeom prst="wedgeRoundRectCallout">
            <a:avLst>
              <a:gd name="adj1" fmla="val -49787"/>
              <a:gd name="adj2" fmla="val 9021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en la imagen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2018-07-10T14:38:50Z</dcterms:created>
  <dc:creator/>
  <dc:description/>
  <dc:language>es-CO</dc:language>
  <cp:lastModifiedBy/>
  <dcterms:modified xsi:type="dcterms:W3CDTF">2018-07-12T09:43:59Z</dcterms:modified>
  <cp:revision>5</cp:revision>
  <dc:subject/>
  <dc:title>eafit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0x010100F955263290692D4784D72EA0A35C6260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