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jpeg" ContentType="image/jpe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latin typeface="Arial"/>
              </a:rPr>
              <a:t>Click to </a:t>
            </a:r>
            <a:r>
              <a:rPr b="0" lang="es-CO" sz="4400" spc="-1" strike="noStrike">
                <a:latin typeface="Arial"/>
              </a:rPr>
              <a:t>edit the </a:t>
            </a:r>
            <a:r>
              <a:rPr b="0" lang="es-CO" sz="4400" spc="-1" strike="noStrike">
                <a:latin typeface="Arial"/>
              </a:rPr>
              <a:t>title text </a:t>
            </a:r>
            <a:r>
              <a:rPr b="0" lang="es-CO" sz="4400" spc="-1" strike="noStrike">
                <a:latin typeface="Arial"/>
              </a:rPr>
              <a:t>format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latin typeface="Arial"/>
              </a:rPr>
              <a:t>Click to edit the outline text format</a:t>
            </a:r>
            <a:endParaRPr b="0" lang="es-C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latin typeface="Arial"/>
              </a:rPr>
              <a:t>Second Outline Level</a:t>
            </a:r>
            <a:endParaRPr b="0" lang="es-C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latin typeface="Arial"/>
              </a:rPr>
              <a:t>Third Outline Level</a:t>
            </a:r>
            <a:endParaRPr b="0" lang="es-C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latin typeface="Arial"/>
              </a:rPr>
              <a:t>Fourth Outline Level</a:t>
            </a:r>
            <a:endParaRPr b="0" lang="es-C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Fifth Outline Level</a:t>
            </a:r>
            <a:endParaRPr b="0" lang="es-C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Sixth Outline Level</a:t>
            </a:r>
            <a:endParaRPr b="0" lang="es-C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Seventh Outline Level</a:t>
            </a:r>
            <a:endParaRPr b="0" lang="es-C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024000" y="432000"/>
            <a:ext cx="2952000" cy="116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800" spc="-1" strike="noStrike">
                <a:latin typeface="Arial"/>
              </a:rPr>
              <a:t>HashMap &lt;capitales&gt;</a:t>
            </a:r>
            <a:endParaRPr b="0" lang="es-CO" sz="3800" spc="-1" strike="noStrike">
              <a:latin typeface="Arial"/>
            </a:endParaRPr>
          </a:p>
        </p:txBody>
      </p:sp>
      <p:grpSp>
        <p:nvGrpSpPr>
          <p:cNvPr id="39" name="Group 2"/>
          <p:cNvGrpSpPr/>
          <p:nvPr/>
        </p:nvGrpSpPr>
        <p:grpSpPr>
          <a:xfrm>
            <a:off x="1008000" y="1728000"/>
            <a:ext cx="6912000" cy="1152000"/>
            <a:chOff x="1008000" y="1728000"/>
            <a:chExt cx="6912000" cy="1152000"/>
          </a:xfrm>
        </p:grpSpPr>
        <p:sp>
          <p:nvSpPr>
            <p:cNvPr id="40" name="CustomShape 3"/>
            <p:cNvSpPr/>
            <p:nvPr/>
          </p:nvSpPr>
          <p:spPr>
            <a:xfrm>
              <a:off x="1008000" y="1728000"/>
              <a:ext cx="2376000" cy="1152000"/>
            </a:xfrm>
            <a:custGeom>
              <a:avLst/>
              <a:gdLst/>
              <a:ahLst/>
              <a:rect l="0" t="0" r="r" b="b"/>
              <a:pathLst>
                <a:path w="6602" h="3202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lnTo>
                    <a:pt x="0" y="2667"/>
                  </a:lnTo>
                  <a:cubicBezTo>
                    <a:pt x="0" y="2934"/>
                    <a:pt x="266" y="3201"/>
                    <a:pt x="533" y="3201"/>
                  </a:cubicBezTo>
                  <a:lnTo>
                    <a:pt x="6067" y="3201"/>
                  </a:lnTo>
                  <a:cubicBezTo>
                    <a:pt x="6334" y="3201"/>
                    <a:pt x="6601" y="2934"/>
                    <a:pt x="6601" y="2667"/>
                  </a:cubicBezTo>
                  <a:lnTo>
                    <a:pt x="6601" y="533"/>
                  </a:lnTo>
                  <a:cubicBezTo>
                    <a:pt x="6601" y="266"/>
                    <a:pt x="6334" y="0"/>
                    <a:pt x="6067" y="0"/>
                  </a:cubicBezTo>
                  <a:lnTo>
                    <a:pt x="533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Colombia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5688000" y="1728000"/>
              <a:ext cx="2232000" cy="1152000"/>
            </a:xfrm>
            <a:custGeom>
              <a:avLst/>
              <a:gdLst/>
              <a:ahLst/>
              <a:rect l="0" t="0" r="r" b="b"/>
              <a:pathLst>
                <a:path w="6202" h="3202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lnTo>
                    <a:pt x="0" y="2667"/>
                  </a:lnTo>
                  <a:cubicBezTo>
                    <a:pt x="0" y="2934"/>
                    <a:pt x="266" y="3201"/>
                    <a:pt x="533" y="3201"/>
                  </a:cubicBezTo>
                  <a:lnTo>
                    <a:pt x="5667" y="3201"/>
                  </a:lnTo>
                  <a:cubicBezTo>
                    <a:pt x="5934" y="3201"/>
                    <a:pt x="6201" y="2934"/>
                    <a:pt x="6201" y="2667"/>
                  </a:cubicBezTo>
                  <a:lnTo>
                    <a:pt x="6201" y="533"/>
                  </a:lnTo>
                  <a:cubicBezTo>
                    <a:pt x="6201" y="266"/>
                    <a:pt x="5934" y="0"/>
                    <a:pt x="5667" y="0"/>
                  </a:cubicBezTo>
                  <a:lnTo>
                    <a:pt x="533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Bogota</a:t>
              </a:r>
              <a:endParaRPr b="0" lang="es-CO" sz="1800" spc="-1" strike="noStrike">
                <a:latin typeface="Arial"/>
              </a:endParaRPr>
            </a:p>
          </p:txBody>
        </p:sp>
        <p:cxnSp>
          <p:nvCxnSpPr>
            <p:cNvPr id="42" name="Line 5"/>
            <p:cNvCxnSpPr>
              <a:stCxn id="40" idx="3"/>
              <a:endCxn id="41" idx="1"/>
            </p:cNvCxnSpPr>
            <p:nvPr/>
          </p:nvCxnSpPr>
          <p:spPr>
            <a:xfrm>
              <a:off x="3384000" y="2304000"/>
              <a:ext cx="2304360" cy="3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</p:grpSp>
      <p:sp>
        <p:nvSpPr>
          <p:cNvPr id="43" name="TextShape 6"/>
          <p:cNvSpPr txBox="1"/>
          <p:nvPr/>
        </p:nvSpPr>
        <p:spPr>
          <a:xfrm>
            <a:off x="1944000" y="1440000"/>
            <a:ext cx="12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key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44" name="TextShape 7"/>
          <p:cNvSpPr txBox="1"/>
          <p:nvPr/>
        </p:nvSpPr>
        <p:spPr>
          <a:xfrm>
            <a:off x="6264000" y="1440000"/>
            <a:ext cx="12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value</a:t>
            </a:r>
            <a:endParaRPr b="0" lang="es-CO" sz="1800" spc="-1" strike="noStrike">
              <a:latin typeface="Arial"/>
            </a:endParaRPr>
          </a:p>
        </p:txBody>
      </p:sp>
      <p:grpSp>
        <p:nvGrpSpPr>
          <p:cNvPr id="45" name="Group 8"/>
          <p:cNvGrpSpPr/>
          <p:nvPr/>
        </p:nvGrpSpPr>
        <p:grpSpPr>
          <a:xfrm>
            <a:off x="1008000" y="3096000"/>
            <a:ext cx="6912000" cy="1152000"/>
            <a:chOff x="1008000" y="3096000"/>
            <a:chExt cx="6912000" cy="1152000"/>
          </a:xfrm>
        </p:grpSpPr>
        <p:sp>
          <p:nvSpPr>
            <p:cNvPr id="46" name="CustomShape 9"/>
            <p:cNvSpPr/>
            <p:nvPr/>
          </p:nvSpPr>
          <p:spPr>
            <a:xfrm>
              <a:off x="1008000" y="3096000"/>
              <a:ext cx="2376000" cy="1152000"/>
            </a:xfrm>
            <a:custGeom>
              <a:avLst/>
              <a:gdLst/>
              <a:ahLst/>
              <a:rect l="0" t="0" r="r" b="b"/>
              <a:pathLst>
                <a:path w="6602" h="3202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lnTo>
                    <a:pt x="0" y="2667"/>
                  </a:lnTo>
                  <a:cubicBezTo>
                    <a:pt x="0" y="2934"/>
                    <a:pt x="266" y="3201"/>
                    <a:pt x="533" y="3201"/>
                  </a:cubicBezTo>
                  <a:lnTo>
                    <a:pt x="6067" y="3201"/>
                  </a:lnTo>
                  <a:cubicBezTo>
                    <a:pt x="6334" y="3201"/>
                    <a:pt x="6601" y="2934"/>
                    <a:pt x="6601" y="2667"/>
                  </a:cubicBezTo>
                  <a:lnTo>
                    <a:pt x="6601" y="533"/>
                  </a:lnTo>
                  <a:cubicBezTo>
                    <a:pt x="6601" y="266"/>
                    <a:pt x="6334" y="0"/>
                    <a:pt x="6067" y="0"/>
                  </a:cubicBezTo>
                  <a:lnTo>
                    <a:pt x="533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Perú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47" name="CustomShape 10"/>
            <p:cNvSpPr/>
            <p:nvPr/>
          </p:nvSpPr>
          <p:spPr>
            <a:xfrm>
              <a:off x="5688000" y="3096000"/>
              <a:ext cx="2232000" cy="1152000"/>
            </a:xfrm>
            <a:custGeom>
              <a:avLst/>
              <a:gdLst/>
              <a:ahLst/>
              <a:rect l="0" t="0" r="r" b="b"/>
              <a:pathLst>
                <a:path w="6202" h="3202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lnTo>
                    <a:pt x="0" y="2667"/>
                  </a:lnTo>
                  <a:cubicBezTo>
                    <a:pt x="0" y="2934"/>
                    <a:pt x="266" y="3201"/>
                    <a:pt x="533" y="3201"/>
                  </a:cubicBezTo>
                  <a:lnTo>
                    <a:pt x="5667" y="3201"/>
                  </a:lnTo>
                  <a:cubicBezTo>
                    <a:pt x="5934" y="3201"/>
                    <a:pt x="6201" y="2934"/>
                    <a:pt x="6201" y="2667"/>
                  </a:cubicBezTo>
                  <a:lnTo>
                    <a:pt x="6201" y="533"/>
                  </a:lnTo>
                  <a:cubicBezTo>
                    <a:pt x="6201" y="266"/>
                    <a:pt x="5934" y="0"/>
                    <a:pt x="5667" y="0"/>
                  </a:cubicBezTo>
                  <a:lnTo>
                    <a:pt x="533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Lima</a:t>
              </a:r>
              <a:endParaRPr b="0" lang="es-CO" sz="1800" spc="-1" strike="noStrike">
                <a:latin typeface="Arial"/>
              </a:endParaRPr>
            </a:p>
          </p:txBody>
        </p:sp>
        <p:cxnSp>
          <p:nvCxnSpPr>
            <p:cNvPr id="48" name="Line 11"/>
            <p:cNvCxnSpPr>
              <a:stCxn id="46" idx="3"/>
              <a:endCxn id="47" idx="1"/>
            </p:cNvCxnSpPr>
            <p:nvPr/>
          </p:nvCxnSpPr>
          <p:spPr>
            <a:xfrm>
              <a:off x="3384000" y="3672000"/>
              <a:ext cx="2304360" cy="3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</p:grpSp>
      <p:grpSp>
        <p:nvGrpSpPr>
          <p:cNvPr id="49" name="Group 12"/>
          <p:cNvGrpSpPr/>
          <p:nvPr/>
        </p:nvGrpSpPr>
        <p:grpSpPr>
          <a:xfrm>
            <a:off x="1008000" y="4392000"/>
            <a:ext cx="6912000" cy="1152000"/>
            <a:chOff x="1008000" y="4392000"/>
            <a:chExt cx="6912000" cy="1152000"/>
          </a:xfrm>
        </p:grpSpPr>
        <p:sp>
          <p:nvSpPr>
            <p:cNvPr id="50" name="CustomShape 13"/>
            <p:cNvSpPr/>
            <p:nvPr/>
          </p:nvSpPr>
          <p:spPr>
            <a:xfrm>
              <a:off x="1008000" y="4392000"/>
              <a:ext cx="2376000" cy="1152000"/>
            </a:xfrm>
            <a:custGeom>
              <a:avLst/>
              <a:gdLst/>
              <a:ahLst/>
              <a:rect l="0" t="0" r="r" b="b"/>
              <a:pathLst>
                <a:path w="6602" h="3202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lnTo>
                    <a:pt x="0" y="2667"/>
                  </a:lnTo>
                  <a:cubicBezTo>
                    <a:pt x="0" y="2934"/>
                    <a:pt x="266" y="3201"/>
                    <a:pt x="533" y="3201"/>
                  </a:cubicBezTo>
                  <a:lnTo>
                    <a:pt x="6067" y="3201"/>
                  </a:lnTo>
                  <a:cubicBezTo>
                    <a:pt x="6334" y="3201"/>
                    <a:pt x="6601" y="2934"/>
                    <a:pt x="6601" y="2667"/>
                  </a:cubicBezTo>
                  <a:lnTo>
                    <a:pt x="6601" y="533"/>
                  </a:lnTo>
                  <a:cubicBezTo>
                    <a:pt x="6601" y="266"/>
                    <a:pt x="6334" y="0"/>
                    <a:pt x="6067" y="0"/>
                  </a:cubicBezTo>
                  <a:lnTo>
                    <a:pt x="533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EE.UU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51" name="CustomShape 14"/>
            <p:cNvSpPr/>
            <p:nvPr/>
          </p:nvSpPr>
          <p:spPr>
            <a:xfrm>
              <a:off x="5688000" y="4392000"/>
              <a:ext cx="2232000" cy="1152000"/>
            </a:xfrm>
            <a:custGeom>
              <a:avLst/>
              <a:gdLst/>
              <a:ahLst/>
              <a:rect l="0" t="0" r="r" b="b"/>
              <a:pathLst>
                <a:path w="6202" h="3202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lnTo>
                    <a:pt x="0" y="2667"/>
                  </a:lnTo>
                  <a:cubicBezTo>
                    <a:pt x="0" y="2934"/>
                    <a:pt x="266" y="3201"/>
                    <a:pt x="533" y="3201"/>
                  </a:cubicBezTo>
                  <a:lnTo>
                    <a:pt x="5667" y="3201"/>
                  </a:lnTo>
                  <a:cubicBezTo>
                    <a:pt x="5934" y="3201"/>
                    <a:pt x="6201" y="2934"/>
                    <a:pt x="6201" y="2667"/>
                  </a:cubicBezTo>
                  <a:lnTo>
                    <a:pt x="6201" y="533"/>
                  </a:lnTo>
                  <a:cubicBezTo>
                    <a:pt x="6201" y="266"/>
                    <a:pt x="5934" y="0"/>
                    <a:pt x="5667" y="0"/>
                  </a:cubicBezTo>
                  <a:lnTo>
                    <a:pt x="533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Washington D.C</a:t>
              </a:r>
              <a:endParaRPr b="0" lang="es-CO" sz="1800" spc="-1" strike="noStrike">
                <a:latin typeface="Arial"/>
              </a:endParaRPr>
            </a:p>
          </p:txBody>
        </p:sp>
        <p:cxnSp>
          <p:nvCxnSpPr>
            <p:cNvPr id="52" name="Line 15"/>
            <p:cNvCxnSpPr>
              <a:stCxn id="50" idx="3"/>
              <a:endCxn id="51" idx="1"/>
            </p:cNvCxnSpPr>
            <p:nvPr/>
          </p:nvCxnSpPr>
          <p:spPr>
            <a:xfrm>
              <a:off x="3384000" y="4968000"/>
              <a:ext cx="2304360" cy="3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</p:grp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024000" y="432000"/>
            <a:ext cx="2952000" cy="116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800" spc="-1" strike="noStrike">
                <a:latin typeface="Arial"/>
              </a:rPr>
              <a:t>HashMap &lt;capitales&gt;</a:t>
            </a:r>
            <a:endParaRPr b="0" lang="es-CO" sz="38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76000" y="2649240"/>
            <a:ext cx="38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capitales[</a:t>
            </a:r>
            <a:r>
              <a:rPr b="0" lang="es-CO" sz="3000" spc="-1" strike="noStrike">
                <a:solidFill>
                  <a:srgbClr val="ce181e"/>
                </a:solidFill>
                <a:latin typeface="Arial"/>
              </a:rPr>
              <a:t>Colombia</a:t>
            </a:r>
            <a:r>
              <a:rPr b="0" lang="es-CO" sz="3000" spc="-1" strike="noStrike">
                <a:latin typeface="Arial"/>
              </a:rPr>
              <a:t>]</a:t>
            </a:r>
            <a:endParaRPr b="0" lang="es-CO" sz="30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6264000" y="1800000"/>
            <a:ext cx="2016000" cy="504000"/>
          </a:xfrm>
          <a:custGeom>
            <a:avLst/>
            <a:gdLst/>
            <a:ahLst/>
            <a:rect l="0" t="0" r="r" b="b"/>
            <a:pathLst>
              <a:path w="56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5367" y="1400"/>
                </a:lnTo>
                <a:cubicBezTo>
                  <a:pt x="5484" y="1400"/>
                  <a:pt x="5601" y="1283"/>
                  <a:pt x="5601" y="1167"/>
                </a:cubicBezTo>
                <a:lnTo>
                  <a:pt x="5601" y="233"/>
                </a:lnTo>
                <a:cubicBezTo>
                  <a:pt x="5601" y="116"/>
                  <a:pt x="5484" y="0"/>
                  <a:pt x="5367" y="0"/>
                </a:cubicBezTo>
                <a:lnTo>
                  <a:pt x="2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Bogotá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6273720" y="3286800"/>
            <a:ext cx="2016000" cy="504000"/>
          </a:xfrm>
          <a:custGeom>
            <a:avLst/>
            <a:gdLst/>
            <a:ahLst/>
            <a:rect l="0" t="0" r="r" b="b"/>
            <a:pathLst>
              <a:path w="56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5367" y="1400"/>
                </a:lnTo>
                <a:cubicBezTo>
                  <a:pt x="5484" y="1400"/>
                  <a:pt x="5601" y="1283"/>
                  <a:pt x="5601" y="1167"/>
                </a:cubicBezTo>
                <a:lnTo>
                  <a:pt x="5601" y="233"/>
                </a:lnTo>
                <a:cubicBezTo>
                  <a:pt x="5601" y="116"/>
                  <a:pt x="5484" y="0"/>
                  <a:pt x="5367" y="0"/>
                </a:cubicBezTo>
                <a:lnTo>
                  <a:pt x="2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Washington D.C.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6264000" y="2592000"/>
            <a:ext cx="2016000" cy="504000"/>
          </a:xfrm>
          <a:custGeom>
            <a:avLst/>
            <a:gdLst/>
            <a:ahLst/>
            <a:rect l="0" t="0" r="r" b="b"/>
            <a:pathLst>
              <a:path w="56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5367" y="1400"/>
                </a:lnTo>
                <a:cubicBezTo>
                  <a:pt x="5484" y="1400"/>
                  <a:pt x="5601" y="1283"/>
                  <a:pt x="5601" y="1167"/>
                </a:cubicBezTo>
                <a:lnTo>
                  <a:pt x="5601" y="233"/>
                </a:lnTo>
                <a:cubicBezTo>
                  <a:pt x="5601" y="116"/>
                  <a:pt x="5484" y="0"/>
                  <a:pt x="5367" y="0"/>
                </a:cubicBezTo>
                <a:lnTo>
                  <a:pt x="2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Lima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58" name="Line 6"/>
          <p:cNvSpPr/>
          <p:nvPr/>
        </p:nvSpPr>
        <p:spPr>
          <a:xfrm>
            <a:off x="1584000" y="3384000"/>
            <a:ext cx="2088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024000" y="432000"/>
            <a:ext cx="2952000" cy="63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800" spc="-1" strike="noStrike">
                <a:latin typeface="Arial"/>
              </a:rPr>
              <a:t>HashMap </a:t>
            </a:r>
            <a:endParaRPr b="0" lang="es-CO" sz="3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000" y="1441080"/>
            <a:ext cx="5657400" cy="374292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6552000" y="1440000"/>
            <a:ext cx="2304000" cy="936000"/>
          </a:xfrm>
          <a:prstGeom prst="wedgeRoundRectCallout">
            <a:avLst>
              <a:gd name="adj1" fmla="val -45532"/>
              <a:gd name="adj2" fmla="val 7594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Saber más</a:t>
            </a:r>
            <a:endParaRPr b="0" lang="es-CO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152000" y="432000"/>
            <a:ext cx="7416000" cy="99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800" spc="-1" strike="noStrike">
                <a:latin typeface="Arial"/>
              </a:rPr>
              <a:t>HashMap coliciones  </a:t>
            </a:r>
            <a:endParaRPr b="0" lang="es-CO" sz="38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552000" y="1440000"/>
            <a:ext cx="2304000" cy="936000"/>
          </a:xfrm>
          <a:prstGeom prst="wedgeRoundRectCallout">
            <a:avLst>
              <a:gd name="adj1" fmla="val -45532"/>
              <a:gd name="adj2" fmla="val 7594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Saber más</a:t>
            </a:r>
            <a:endParaRPr b="0" lang="es-CO" sz="1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360" y="1441440"/>
            <a:ext cx="5656680" cy="374256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6624000" y="3456000"/>
            <a:ext cx="2232000" cy="1080000"/>
          </a:xfrm>
          <a:custGeom>
            <a:avLst/>
            <a:gdLst/>
            <a:ahLst/>
            <a:rect l="0" t="0" r="r" b="b"/>
            <a:pathLst>
              <a:path w="62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5700" y="3001"/>
                </a:lnTo>
                <a:cubicBezTo>
                  <a:pt x="5950" y="3001"/>
                  <a:pt x="6201" y="2750"/>
                  <a:pt x="6201" y="2500"/>
                </a:cubicBezTo>
                <a:lnTo>
                  <a:pt x="6201" y="500"/>
                </a:lnTo>
                <a:cubicBezTo>
                  <a:pt x="6201" y="250"/>
                  <a:pt x="5950" y="0"/>
                  <a:pt x="5700" y="0"/>
                </a:cubicBez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Para avanzar en el </a:t>
            </a:r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Ejercicio numero 1</a:t>
            </a:r>
            <a:endParaRPr b="0" lang="es-CO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2018-07-22T15:51:30Z</dcterms:created>
  <dc:creator/>
  <dc:description/>
  <dc:language>es-CO</dc:language>
  <cp:lastModifiedBy/>
  <dcterms:modified xsi:type="dcterms:W3CDTF">2018-07-22T16:07:29Z</dcterms:modified>
  <cp:revision>2</cp:revision>
  <dc:subject/>
  <dc:title>eafit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0x010100F955263290692D4784D72EA0A35C6260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