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latex2png.com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latex2png.com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latex2png.com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latex2png.com/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a73c897c2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3a73c897c2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http://latex2png.com/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g=(V,E),E\subseteq V\times 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g=(V,E),E =  V\times 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|V\times V|</a:t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a7712621c_0_1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http://latex2png.com/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g=(V,E),E\subseteq V\times 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g=(V,E),E =  V\times 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|V\times V|</a:t>
            </a:r>
            <a:endParaRPr/>
          </a:p>
        </p:txBody>
      </p:sp>
      <p:sp>
        <p:nvSpPr>
          <p:cNvPr id="174" name="Google Shape;174;g3a7712621c_0_1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a7712621c_0_73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http://latex2png.com/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g=(V,E),E\subseteq V\times 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g=(V,E),E =  V\times 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|V\times V|</a:t>
            </a:r>
            <a:endParaRPr/>
          </a:p>
        </p:txBody>
      </p:sp>
      <p:sp>
        <p:nvSpPr>
          <p:cNvPr id="235" name="Google Shape;235;g3a7712621c_0_73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a7712621c_0_134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http://latex2png.com/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g=(V,E),E\subseteq V\times 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g=(V,E),E =  V\times 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|V\times V|</a:t>
            </a:r>
            <a:endParaRPr/>
          </a:p>
        </p:txBody>
      </p:sp>
      <p:sp>
        <p:nvSpPr>
          <p:cNvPr id="296" name="Google Shape;296;g3a7712621c_0_134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2"/>
          <p:cNvSpPr txBox="1"/>
          <p:nvPr>
            <p:ph idx="1"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Google Shape;52;p13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4"/>
          <p:cNvSpPr txBox="1"/>
          <p:nvPr>
            <p:ph idx="1"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cs.usfca.edu/~galles/visualization/DFS.html" TargetMode="External"/><Relationship Id="rId4" Type="http://schemas.openxmlformats.org/officeDocument/2006/relationships/hyperlink" Target="https://visualgo.net/en/graphds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cs.usfca.edu/~galles/visualization/DFS.html" TargetMode="External"/><Relationship Id="rId4" Type="http://schemas.openxmlformats.org/officeDocument/2006/relationships/hyperlink" Target="https://visualgo.net/en/graphds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cs.usfca.edu/~galles/visualization/DFS.html" TargetMode="External"/><Relationship Id="rId4" Type="http://schemas.openxmlformats.org/officeDocument/2006/relationships/hyperlink" Target="https://visualgo.net/en/graphds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cs.usfca.edu/~galles/visualization/DFS.html" TargetMode="External"/><Relationship Id="rId4" Type="http://schemas.openxmlformats.org/officeDocument/2006/relationships/hyperlink" Target="https://visualgo.net/en/graphd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276120" y="226440"/>
            <a:ext cx="69186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Punto 1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950" y="978279"/>
            <a:ext cx="5442925" cy="43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76120" y="226440"/>
            <a:ext cx="6918480" cy="57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Punto 1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4560" y="965160"/>
            <a:ext cx="5303520" cy="4246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/>
          <p:nvPr/>
        </p:nvSpPr>
        <p:spPr>
          <a:xfrm>
            <a:off x="276120" y="226440"/>
            <a:ext cx="6918480" cy="57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Punto 1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7"/>
          <p:cNvSpPr/>
          <p:nvPr/>
        </p:nvSpPr>
        <p:spPr>
          <a:xfrm>
            <a:off x="4297680" y="137160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4389120" y="192024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4754880" y="164592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4023360" y="210312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4389120" y="219456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4114800" y="265176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3200400" y="265176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3108960" y="320040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2743200" y="329184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3383280" y="310896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3108960" y="365760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3840480" y="292608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4206240" y="310896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4480560" y="246888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4572000" y="292608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4937760" y="256032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5486400" y="256032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5303520" y="292608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4846320" y="310896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4298040" y="137196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4298040" y="137196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4663440" y="347472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5029200" y="338328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4663440" y="393192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5029200" y="384048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4846320" y="420624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5577840" y="329184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6035040" y="301752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6309360" y="310896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6583680" y="292608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6583680" y="329184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569425" y="5285850"/>
            <a:ext cx="79596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925" y="4663413"/>
            <a:ext cx="4248150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/>
          <p:nvPr/>
        </p:nvSpPr>
        <p:spPr>
          <a:xfrm>
            <a:off x="276120" y="226440"/>
            <a:ext cx="6918480" cy="57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Punto 1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4297680" y="137160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4389120" y="192024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4754880" y="164592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4023360" y="210312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4389120" y="219456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4114800" y="265176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3200400" y="265176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3108960" y="320040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2743200" y="329184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3383280" y="310896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3108960" y="365760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3840480" y="292608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4206240" y="310896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4480560" y="246888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4572000" y="292608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4937760" y="256032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5486400" y="256032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5303520" y="292608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4846320" y="310896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4298040" y="137196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4298040" y="137196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4663440" y="347472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5029200" y="338328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4663440" y="393192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5029200" y="384048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4846320" y="420624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5577840" y="329184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6035040" y="301752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6309360" y="310896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6583680" y="292608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6583680" y="3291840"/>
            <a:ext cx="182880" cy="18288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18"/>
          <p:cNvCxnSpPr/>
          <p:nvPr/>
        </p:nvCxnSpPr>
        <p:spPr>
          <a:xfrm flipH="1">
            <a:off x="4114800" y="1554480"/>
            <a:ext cx="274320" cy="54864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18"/>
          <p:cNvCxnSpPr/>
          <p:nvPr/>
        </p:nvCxnSpPr>
        <p:spPr>
          <a:xfrm>
            <a:off x="4480560" y="1554480"/>
            <a:ext cx="274320" cy="9144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p18"/>
          <p:cNvCxnSpPr/>
          <p:nvPr/>
        </p:nvCxnSpPr>
        <p:spPr>
          <a:xfrm flipH="1">
            <a:off x="4572000" y="1737360"/>
            <a:ext cx="182880" cy="27432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18"/>
          <p:cNvCxnSpPr/>
          <p:nvPr/>
        </p:nvCxnSpPr>
        <p:spPr>
          <a:xfrm flipH="1">
            <a:off x="4114800" y="2011680"/>
            <a:ext cx="182880" cy="18288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18"/>
          <p:cNvCxnSpPr/>
          <p:nvPr/>
        </p:nvCxnSpPr>
        <p:spPr>
          <a:xfrm>
            <a:off x="4480560" y="2103120"/>
            <a:ext cx="0" cy="9144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18"/>
          <p:cNvCxnSpPr/>
          <p:nvPr/>
        </p:nvCxnSpPr>
        <p:spPr>
          <a:xfrm>
            <a:off x="4114800" y="2194560"/>
            <a:ext cx="274320" cy="9144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18"/>
          <p:cNvCxnSpPr/>
          <p:nvPr/>
        </p:nvCxnSpPr>
        <p:spPr>
          <a:xfrm>
            <a:off x="4114800" y="2286000"/>
            <a:ext cx="457200" cy="27432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18"/>
          <p:cNvCxnSpPr/>
          <p:nvPr/>
        </p:nvCxnSpPr>
        <p:spPr>
          <a:xfrm flipH="1">
            <a:off x="4206240" y="2377440"/>
            <a:ext cx="182880" cy="36576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18"/>
          <p:cNvCxnSpPr/>
          <p:nvPr/>
        </p:nvCxnSpPr>
        <p:spPr>
          <a:xfrm>
            <a:off x="4114800" y="2286000"/>
            <a:ext cx="0" cy="36576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18"/>
          <p:cNvCxnSpPr/>
          <p:nvPr/>
        </p:nvCxnSpPr>
        <p:spPr>
          <a:xfrm flipH="1" rot="10800000">
            <a:off x="4297680" y="2651760"/>
            <a:ext cx="274320" cy="9144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18"/>
          <p:cNvCxnSpPr/>
          <p:nvPr/>
        </p:nvCxnSpPr>
        <p:spPr>
          <a:xfrm>
            <a:off x="4663440" y="2651760"/>
            <a:ext cx="274320" cy="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18"/>
          <p:cNvCxnSpPr/>
          <p:nvPr/>
        </p:nvCxnSpPr>
        <p:spPr>
          <a:xfrm>
            <a:off x="5120640" y="2651760"/>
            <a:ext cx="365760" cy="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18"/>
          <p:cNvCxnSpPr/>
          <p:nvPr/>
        </p:nvCxnSpPr>
        <p:spPr>
          <a:xfrm flipH="1">
            <a:off x="4023360" y="2743200"/>
            <a:ext cx="91440" cy="18288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p18"/>
          <p:cNvCxnSpPr/>
          <p:nvPr/>
        </p:nvCxnSpPr>
        <p:spPr>
          <a:xfrm flipH="1">
            <a:off x="3566160" y="3108960"/>
            <a:ext cx="274320" cy="9144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18"/>
          <p:cNvCxnSpPr/>
          <p:nvPr/>
        </p:nvCxnSpPr>
        <p:spPr>
          <a:xfrm rot="10800000">
            <a:off x="3291840" y="2743200"/>
            <a:ext cx="91440" cy="4572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p18"/>
          <p:cNvCxnSpPr/>
          <p:nvPr/>
        </p:nvCxnSpPr>
        <p:spPr>
          <a:xfrm flipH="1" rot="10800000">
            <a:off x="2834640" y="2834640"/>
            <a:ext cx="365760" cy="4572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18"/>
          <p:cNvCxnSpPr/>
          <p:nvPr/>
        </p:nvCxnSpPr>
        <p:spPr>
          <a:xfrm rot="10800000">
            <a:off x="3200400" y="2834640"/>
            <a:ext cx="0" cy="36576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18"/>
          <p:cNvCxnSpPr/>
          <p:nvPr/>
        </p:nvCxnSpPr>
        <p:spPr>
          <a:xfrm rot="10800000">
            <a:off x="3200400" y="3383280"/>
            <a:ext cx="0" cy="36576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p18"/>
          <p:cNvCxnSpPr/>
          <p:nvPr/>
        </p:nvCxnSpPr>
        <p:spPr>
          <a:xfrm>
            <a:off x="3931920" y="3108960"/>
            <a:ext cx="365760" cy="9144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18"/>
          <p:cNvCxnSpPr/>
          <p:nvPr/>
        </p:nvCxnSpPr>
        <p:spPr>
          <a:xfrm rot="10800000">
            <a:off x="4206240" y="2834640"/>
            <a:ext cx="91440" cy="27432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p18"/>
          <p:cNvCxnSpPr/>
          <p:nvPr/>
        </p:nvCxnSpPr>
        <p:spPr>
          <a:xfrm rot="10800000">
            <a:off x="3291840" y="3291840"/>
            <a:ext cx="91440" cy="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18"/>
          <p:cNvCxnSpPr/>
          <p:nvPr/>
        </p:nvCxnSpPr>
        <p:spPr>
          <a:xfrm flipH="1">
            <a:off x="2926080" y="3291840"/>
            <a:ext cx="182880" cy="9144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Google Shape;168;p18"/>
          <p:cNvSpPr txBox="1"/>
          <p:nvPr/>
        </p:nvSpPr>
        <p:spPr>
          <a:xfrm>
            <a:off x="309475" y="5063025"/>
            <a:ext cx="8145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Simulators: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https://www.cs.usfca.edu/~galles/visualization/DFS.html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https://visualgo.net/en/graphds</a:t>
            </a:r>
            <a:r>
              <a:rPr lang="en-US"/>
              <a:t> 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213" y="672463"/>
            <a:ext cx="780097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6125" y="4206213"/>
            <a:ext cx="428625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/>
        </p:nvSpPr>
        <p:spPr>
          <a:xfrm>
            <a:off x="251100" y="1773350"/>
            <a:ext cx="19434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 (1,1), (1,2), (1,3), </a:t>
            </a:r>
            <a:br>
              <a:rPr lang="en-US"/>
            </a:br>
            <a:r>
              <a:rPr lang="en-US"/>
              <a:t>  (2,1), (2,2), (2,3),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(3,1), (3,2), (3,3)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/>
          <p:nvPr/>
        </p:nvSpPr>
        <p:spPr>
          <a:xfrm>
            <a:off x="276120" y="226440"/>
            <a:ext cx="69186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Punto 1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4297680" y="137160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4389120" y="192024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4754880" y="164592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4023360" y="210312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4389120" y="219456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4114800" y="265176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3200400" y="265176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3108960" y="320040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2743200" y="329184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3383280" y="310896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3108960" y="365760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3840480" y="292608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4206240" y="310896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"/>
          <p:cNvSpPr/>
          <p:nvPr/>
        </p:nvSpPr>
        <p:spPr>
          <a:xfrm>
            <a:off x="4480560" y="246888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4572000" y="292608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/>
          <p:nvPr/>
        </p:nvSpPr>
        <p:spPr>
          <a:xfrm>
            <a:off x="4937760" y="256032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5486400" y="256032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5303520" y="292608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4846320" y="310896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4298040" y="137196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"/>
          <p:cNvSpPr/>
          <p:nvPr/>
        </p:nvSpPr>
        <p:spPr>
          <a:xfrm>
            <a:off x="4298040" y="137196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4663440" y="347472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"/>
          <p:cNvSpPr/>
          <p:nvPr/>
        </p:nvSpPr>
        <p:spPr>
          <a:xfrm>
            <a:off x="5029200" y="338328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"/>
          <p:cNvSpPr/>
          <p:nvPr/>
        </p:nvSpPr>
        <p:spPr>
          <a:xfrm>
            <a:off x="4663440" y="393192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"/>
          <p:cNvSpPr/>
          <p:nvPr/>
        </p:nvSpPr>
        <p:spPr>
          <a:xfrm>
            <a:off x="5029200" y="384048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"/>
          <p:cNvSpPr/>
          <p:nvPr/>
        </p:nvSpPr>
        <p:spPr>
          <a:xfrm>
            <a:off x="4846320" y="420624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"/>
          <p:cNvSpPr/>
          <p:nvPr/>
        </p:nvSpPr>
        <p:spPr>
          <a:xfrm>
            <a:off x="5577840" y="329184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6035040" y="301752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6309360" y="310896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"/>
          <p:cNvSpPr/>
          <p:nvPr/>
        </p:nvSpPr>
        <p:spPr>
          <a:xfrm>
            <a:off x="6583680" y="292608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6583680" y="329184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" name="Google Shape;208;p19"/>
          <p:cNvCxnSpPr/>
          <p:nvPr/>
        </p:nvCxnSpPr>
        <p:spPr>
          <a:xfrm flipH="1">
            <a:off x="4114920" y="1554480"/>
            <a:ext cx="274200" cy="5487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19"/>
          <p:cNvCxnSpPr/>
          <p:nvPr/>
        </p:nvCxnSpPr>
        <p:spPr>
          <a:xfrm>
            <a:off x="4480560" y="1554480"/>
            <a:ext cx="274200" cy="915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p19"/>
          <p:cNvCxnSpPr/>
          <p:nvPr/>
        </p:nvCxnSpPr>
        <p:spPr>
          <a:xfrm flipH="1">
            <a:off x="4571880" y="1737360"/>
            <a:ext cx="183000" cy="2742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p19"/>
          <p:cNvCxnSpPr/>
          <p:nvPr/>
        </p:nvCxnSpPr>
        <p:spPr>
          <a:xfrm flipH="1">
            <a:off x="4114680" y="2011680"/>
            <a:ext cx="183000" cy="1830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19"/>
          <p:cNvCxnSpPr/>
          <p:nvPr/>
        </p:nvCxnSpPr>
        <p:spPr>
          <a:xfrm>
            <a:off x="4480560" y="2103120"/>
            <a:ext cx="0" cy="915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19"/>
          <p:cNvCxnSpPr/>
          <p:nvPr/>
        </p:nvCxnSpPr>
        <p:spPr>
          <a:xfrm>
            <a:off x="4114800" y="2194560"/>
            <a:ext cx="274200" cy="915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19"/>
          <p:cNvCxnSpPr/>
          <p:nvPr/>
        </p:nvCxnSpPr>
        <p:spPr>
          <a:xfrm>
            <a:off x="4114800" y="2286000"/>
            <a:ext cx="457200" cy="2742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19"/>
          <p:cNvCxnSpPr/>
          <p:nvPr/>
        </p:nvCxnSpPr>
        <p:spPr>
          <a:xfrm flipH="1">
            <a:off x="4206120" y="2377440"/>
            <a:ext cx="183000" cy="3657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6" name="Google Shape;216;p19"/>
          <p:cNvCxnSpPr/>
          <p:nvPr/>
        </p:nvCxnSpPr>
        <p:spPr>
          <a:xfrm>
            <a:off x="4114800" y="2286000"/>
            <a:ext cx="0" cy="3657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19"/>
          <p:cNvCxnSpPr/>
          <p:nvPr/>
        </p:nvCxnSpPr>
        <p:spPr>
          <a:xfrm flipH="1" rot="10800000">
            <a:off x="4297680" y="2651700"/>
            <a:ext cx="274200" cy="915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8" name="Google Shape;218;p19"/>
          <p:cNvCxnSpPr/>
          <p:nvPr/>
        </p:nvCxnSpPr>
        <p:spPr>
          <a:xfrm>
            <a:off x="4663440" y="2651760"/>
            <a:ext cx="274200" cy="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9" name="Google Shape;219;p19"/>
          <p:cNvCxnSpPr/>
          <p:nvPr/>
        </p:nvCxnSpPr>
        <p:spPr>
          <a:xfrm>
            <a:off x="5120640" y="2651760"/>
            <a:ext cx="365700" cy="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p19"/>
          <p:cNvCxnSpPr/>
          <p:nvPr/>
        </p:nvCxnSpPr>
        <p:spPr>
          <a:xfrm flipH="1">
            <a:off x="4023300" y="2743200"/>
            <a:ext cx="91500" cy="1830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p19"/>
          <p:cNvCxnSpPr/>
          <p:nvPr/>
        </p:nvCxnSpPr>
        <p:spPr>
          <a:xfrm flipH="1">
            <a:off x="3566280" y="3108960"/>
            <a:ext cx="274200" cy="915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Google Shape;222;p19"/>
          <p:cNvCxnSpPr/>
          <p:nvPr/>
        </p:nvCxnSpPr>
        <p:spPr>
          <a:xfrm rot="10800000">
            <a:off x="3291780" y="2743200"/>
            <a:ext cx="91500" cy="4572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3" name="Google Shape;223;p19"/>
          <p:cNvCxnSpPr/>
          <p:nvPr/>
        </p:nvCxnSpPr>
        <p:spPr>
          <a:xfrm flipH="1" rot="10800000">
            <a:off x="2834640" y="2834640"/>
            <a:ext cx="365700" cy="4572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" name="Google Shape;224;p19"/>
          <p:cNvCxnSpPr/>
          <p:nvPr/>
        </p:nvCxnSpPr>
        <p:spPr>
          <a:xfrm rot="10800000">
            <a:off x="3200400" y="2834700"/>
            <a:ext cx="0" cy="3657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5" name="Google Shape;225;p19"/>
          <p:cNvCxnSpPr/>
          <p:nvPr/>
        </p:nvCxnSpPr>
        <p:spPr>
          <a:xfrm rot="10800000">
            <a:off x="3200400" y="3383340"/>
            <a:ext cx="0" cy="3657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6" name="Google Shape;226;p19"/>
          <p:cNvCxnSpPr/>
          <p:nvPr/>
        </p:nvCxnSpPr>
        <p:spPr>
          <a:xfrm>
            <a:off x="3931920" y="3108960"/>
            <a:ext cx="365700" cy="915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7" name="Google Shape;227;p19"/>
          <p:cNvCxnSpPr/>
          <p:nvPr/>
        </p:nvCxnSpPr>
        <p:spPr>
          <a:xfrm rot="10800000">
            <a:off x="4206180" y="2834760"/>
            <a:ext cx="91500" cy="2742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8" name="Google Shape;228;p19"/>
          <p:cNvCxnSpPr/>
          <p:nvPr/>
        </p:nvCxnSpPr>
        <p:spPr>
          <a:xfrm rot="10800000">
            <a:off x="3291780" y="3291840"/>
            <a:ext cx="91500" cy="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9" name="Google Shape;229;p19"/>
          <p:cNvCxnSpPr/>
          <p:nvPr/>
        </p:nvCxnSpPr>
        <p:spPr>
          <a:xfrm flipH="1">
            <a:off x="2925960" y="3291840"/>
            <a:ext cx="183000" cy="915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" name="Google Shape;230;p19"/>
          <p:cNvSpPr txBox="1"/>
          <p:nvPr/>
        </p:nvSpPr>
        <p:spPr>
          <a:xfrm>
            <a:off x="309475" y="5063025"/>
            <a:ext cx="8145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Simulators: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https://www.cs.usfca.edu/~galles/visualization/DFS.html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https://visualgo.net/en/graphds</a:t>
            </a:r>
            <a:r>
              <a:rPr lang="en-US"/>
              <a:t> </a:t>
            </a:r>
            <a:endParaRPr/>
          </a:p>
        </p:txBody>
      </p:sp>
      <p:pic>
        <p:nvPicPr>
          <p:cNvPr id="231" name="Google Shape;23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213" y="672463"/>
            <a:ext cx="780097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419600"/>
            <a:ext cx="91440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/>
          <p:nvPr/>
        </p:nvSpPr>
        <p:spPr>
          <a:xfrm>
            <a:off x="276120" y="226440"/>
            <a:ext cx="69186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Punto 1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0"/>
          <p:cNvSpPr/>
          <p:nvPr/>
        </p:nvSpPr>
        <p:spPr>
          <a:xfrm>
            <a:off x="4297680" y="137160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0"/>
          <p:cNvSpPr/>
          <p:nvPr/>
        </p:nvSpPr>
        <p:spPr>
          <a:xfrm>
            <a:off x="4389120" y="192024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0"/>
          <p:cNvSpPr/>
          <p:nvPr/>
        </p:nvSpPr>
        <p:spPr>
          <a:xfrm>
            <a:off x="4754880" y="164592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"/>
          <p:cNvSpPr/>
          <p:nvPr/>
        </p:nvSpPr>
        <p:spPr>
          <a:xfrm>
            <a:off x="4023360" y="210312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0"/>
          <p:cNvSpPr/>
          <p:nvPr/>
        </p:nvSpPr>
        <p:spPr>
          <a:xfrm>
            <a:off x="4389120" y="219456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0"/>
          <p:cNvSpPr/>
          <p:nvPr/>
        </p:nvSpPr>
        <p:spPr>
          <a:xfrm>
            <a:off x="4114800" y="265176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0"/>
          <p:cNvSpPr/>
          <p:nvPr/>
        </p:nvSpPr>
        <p:spPr>
          <a:xfrm>
            <a:off x="3200400" y="265176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0"/>
          <p:cNvSpPr/>
          <p:nvPr/>
        </p:nvSpPr>
        <p:spPr>
          <a:xfrm>
            <a:off x="3108960" y="320040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0"/>
          <p:cNvSpPr/>
          <p:nvPr/>
        </p:nvSpPr>
        <p:spPr>
          <a:xfrm>
            <a:off x="2743200" y="329184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0"/>
          <p:cNvSpPr/>
          <p:nvPr/>
        </p:nvSpPr>
        <p:spPr>
          <a:xfrm>
            <a:off x="3383280" y="310896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"/>
          <p:cNvSpPr/>
          <p:nvPr/>
        </p:nvSpPr>
        <p:spPr>
          <a:xfrm>
            <a:off x="3108960" y="365760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0"/>
          <p:cNvSpPr/>
          <p:nvPr/>
        </p:nvSpPr>
        <p:spPr>
          <a:xfrm>
            <a:off x="3840480" y="292608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0"/>
          <p:cNvSpPr/>
          <p:nvPr/>
        </p:nvSpPr>
        <p:spPr>
          <a:xfrm>
            <a:off x="4206240" y="310896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0"/>
          <p:cNvSpPr/>
          <p:nvPr/>
        </p:nvSpPr>
        <p:spPr>
          <a:xfrm>
            <a:off x="4480560" y="246888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0"/>
          <p:cNvSpPr/>
          <p:nvPr/>
        </p:nvSpPr>
        <p:spPr>
          <a:xfrm>
            <a:off x="4572000" y="292608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0"/>
          <p:cNvSpPr/>
          <p:nvPr/>
        </p:nvSpPr>
        <p:spPr>
          <a:xfrm>
            <a:off x="4937760" y="256032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0"/>
          <p:cNvSpPr/>
          <p:nvPr/>
        </p:nvSpPr>
        <p:spPr>
          <a:xfrm>
            <a:off x="5486400" y="256032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0"/>
          <p:cNvSpPr/>
          <p:nvPr/>
        </p:nvSpPr>
        <p:spPr>
          <a:xfrm>
            <a:off x="5303520" y="292608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"/>
          <p:cNvSpPr/>
          <p:nvPr/>
        </p:nvSpPr>
        <p:spPr>
          <a:xfrm>
            <a:off x="4846320" y="310896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0"/>
          <p:cNvSpPr/>
          <p:nvPr/>
        </p:nvSpPr>
        <p:spPr>
          <a:xfrm>
            <a:off x="4298040" y="137196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0"/>
          <p:cNvSpPr/>
          <p:nvPr/>
        </p:nvSpPr>
        <p:spPr>
          <a:xfrm>
            <a:off x="4298040" y="137196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0"/>
          <p:cNvSpPr/>
          <p:nvPr/>
        </p:nvSpPr>
        <p:spPr>
          <a:xfrm>
            <a:off x="4663440" y="347472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0"/>
          <p:cNvSpPr/>
          <p:nvPr/>
        </p:nvSpPr>
        <p:spPr>
          <a:xfrm>
            <a:off x="5029200" y="338328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0"/>
          <p:cNvSpPr/>
          <p:nvPr/>
        </p:nvSpPr>
        <p:spPr>
          <a:xfrm>
            <a:off x="4663440" y="393192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0"/>
          <p:cNvSpPr/>
          <p:nvPr/>
        </p:nvSpPr>
        <p:spPr>
          <a:xfrm>
            <a:off x="5029200" y="384048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0"/>
          <p:cNvSpPr/>
          <p:nvPr/>
        </p:nvSpPr>
        <p:spPr>
          <a:xfrm>
            <a:off x="4846320" y="420624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0"/>
          <p:cNvSpPr/>
          <p:nvPr/>
        </p:nvSpPr>
        <p:spPr>
          <a:xfrm>
            <a:off x="5577840" y="329184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0"/>
          <p:cNvSpPr/>
          <p:nvPr/>
        </p:nvSpPr>
        <p:spPr>
          <a:xfrm>
            <a:off x="6035040" y="301752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0"/>
          <p:cNvSpPr/>
          <p:nvPr/>
        </p:nvSpPr>
        <p:spPr>
          <a:xfrm>
            <a:off x="6309360" y="310896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"/>
          <p:cNvSpPr/>
          <p:nvPr/>
        </p:nvSpPr>
        <p:spPr>
          <a:xfrm>
            <a:off x="6583680" y="292608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0"/>
          <p:cNvSpPr/>
          <p:nvPr/>
        </p:nvSpPr>
        <p:spPr>
          <a:xfrm>
            <a:off x="6583680" y="329184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9" name="Google Shape;269;p20"/>
          <p:cNvCxnSpPr/>
          <p:nvPr/>
        </p:nvCxnSpPr>
        <p:spPr>
          <a:xfrm flipH="1">
            <a:off x="4114920" y="1554480"/>
            <a:ext cx="274200" cy="5487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0" name="Google Shape;270;p20"/>
          <p:cNvCxnSpPr/>
          <p:nvPr/>
        </p:nvCxnSpPr>
        <p:spPr>
          <a:xfrm>
            <a:off x="4480560" y="1554480"/>
            <a:ext cx="274200" cy="915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1" name="Google Shape;271;p20"/>
          <p:cNvCxnSpPr/>
          <p:nvPr/>
        </p:nvCxnSpPr>
        <p:spPr>
          <a:xfrm flipH="1">
            <a:off x="4571880" y="1737360"/>
            <a:ext cx="183000" cy="2742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2" name="Google Shape;272;p20"/>
          <p:cNvCxnSpPr/>
          <p:nvPr/>
        </p:nvCxnSpPr>
        <p:spPr>
          <a:xfrm flipH="1">
            <a:off x="4114680" y="2011680"/>
            <a:ext cx="183000" cy="1830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3" name="Google Shape;273;p20"/>
          <p:cNvCxnSpPr/>
          <p:nvPr/>
        </p:nvCxnSpPr>
        <p:spPr>
          <a:xfrm>
            <a:off x="4480560" y="2103120"/>
            <a:ext cx="0" cy="915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4" name="Google Shape;274;p20"/>
          <p:cNvCxnSpPr/>
          <p:nvPr/>
        </p:nvCxnSpPr>
        <p:spPr>
          <a:xfrm>
            <a:off x="4114800" y="2194560"/>
            <a:ext cx="274200" cy="915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5" name="Google Shape;275;p20"/>
          <p:cNvCxnSpPr/>
          <p:nvPr/>
        </p:nvCxnSpPr>
        <p:spPr>
          <a:xfrm>
            <a:off x="4114800" y="2286000"/>
            <a:ext cx="457200" cy="2742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6" name="Google Shape;276;p20"/>
          <p:cNvCxnSpPr/>
          <p:nvPr/>
        </p:nvCxnSpPr>
        <p:spPr>
          <a:xfrm flipH="1">
            <a:off x="4206120" y="2377440"/>
            <a:ext cx="183000" cy="3657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7" name="Google Shape;277;p20"/>
          <p:cNvCxnSpPr/>
          <p:nvPr/>
        </p:nvCxnSpPr>
        <p:spPr>
          <a:xfrm>
            <a:off x="4114800" y="2286000"/>
            <a:ext cx="0" cy="3657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8" name="Google Shape;278;p20"/>
          <p:cNvCxnSpPr/>
          <p:nvPr/>
        </p:nvCxnSpPr>
        <p:spPr>
          <a:xfrm flipH="1" rot="10800000">
            <a:off x="4297680" y="2651700"/>
            <a:ext cx="274200" cy="915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9" name="Google Shape;279;p20"/>
          <p:cNvCxnSpPr/>
          <p:nvPr/>
        </p:nvCxnSpPr>
        <p:spPr>
          <a:xfrm>
            <a:off x="4663440" y="2651760"/>
            <a:ext cx="274200" cy="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0" name="Google Shape;280;p20"/>
          <p:cNvCxnSpPr/>
          <p:nvPr/>
        </p:nvCxnSpPr>
        <p:spPr>
          <a:xfrm>
            <a:off x="5120640" y="2651760"/>
            <a:ext cx="365700" cy="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1" name="Google Shape;281;p20"/>
          <p:cNvCxnSpPr/>
          <p:nvPr/>
        </p:nvCxnSpPr>
        <p:spPr>
          <a:xfrm flipH="1">
            <a:off x="4023300" y="2743200"/>
            <a:ext cx="91500" cy="1830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2" name="Google Shape;282;p20"/>
          <p:cNvCxnSpPr/>
          <p:nvPr/>
        </p:nvCxnSpPr>
        <p:spPr>
          <a:xfrm flipH="1">
            <a:off x="3566280" y="3108960"/>
            <a:ext cx="274200" cy="915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3" name="Google Shape;283;p20"/>
          <p:cNvCxnSpPr/>
          <p:nvPr/>
        </p:nvCxnSpPr>
        <p:spPr>
          <a:xfrm rot="10800000">
            <a:off x="3291780" y="2743200"/>
            <a:ext cx="91500" cy="4572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4" name="Google Shape;284;p20"/>
          <p:cNvCxnSpPr/>
          <p:nvPr/>
        </p:nvCxnSpPr>
        <p:spPr>
          <a:xfrm flipH="1" rot="10800000">
            <a:off x="2834640" y="2834640"/>
            <a:ext cx="365700" cy="4572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5" name="Google Shape;285;p20"/>
          <p:cNvCxnSpPr/>
          <p:nvPr/>
        </p:nvCxnSpPr>
        <p:spPr>
          <a:xfrm rot="10800000">
            <a:off x="3200400" y="2834700"/>
            <a:ext cx="0" cy="3657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6" name="Google Shape;286;p20"/>
          <p:cNvCxnSpPr/>
          <p:nvPr/>
        </p:nvCxnSpPr>
        <p:spPr>
          <a:xfrm rot="10800000">
            <a:off x="3200400" y="3383340"/>
            <a:ext cx="0" cy="3657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7" name="Google Shape;287;p20"/>
          <p:cNvCxnSpPr/>
          <p:nvPr/>
        </p:nvCxnSpPr>
        <p:spPr>
          <a:xfrm>
            <a:off x="3931920" y="3108960"/>
            <a:ext cx="365700" cy="915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8" name="Google Shape;288;p20"/>
          <p:cNvCxnSpPr/>
          <p:nvPr/>
        </p:nvCxnSpPr>
        <p:spPr>
          <a:xfrm rot="10800000">
            <a:off x="4206180" y="2834760"/>
            <a:ext cx="91500" cy="2742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9" name="Google Shape;289;p20"/>
          <p:cNvCxnSpPr/>
          <p:nvPr/>
        </p:nvCxnSpPr>
        <p:spPr>
          <a:xfrm rot="10800000">
            <a:off x="3291780" y="3291840"/>
            <a:ext cx="91500" cy="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0" name="Google Shape;290;p20"/>
          <p:cNvCxnSpPr/>
          <p:nvPr/>
        </p:nvCxnSpPr>
        <p:spPr>
          <a:xfrm flipH="1">
            <a:off x="2925960" y="3291840"/>
            <a:ext cx="183000" cy="915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1" name="Google Shape;291;p20"/>
          <p:cNvSpPr txBox="1"/>
          <p:nvPr/>
        </p:nvSpPr>
        <p:spPr>
          <a:xfrm>
            <a:off x="309475" y="5063025"/>
            <a:ext cx="8145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Simulators: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https://www.cs.usfca.edu/~galles/visualization/DFS.html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https://visualgo.net/en/graphds</a:t>
            </a:r>
            <a:r>
              <a:rPr lang="en-US"/>
              <a:t> </a:t>
            </a:r>
            <a:endParaRPr/>
          </a:p>
        </p:txBody>
      </p:sp>
      <p:pic>
        <p:nvPicPr>
          <p:cNvPr id="292" name="Google Shape;29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213" y="672463"/>
            <a:ext cx="780097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363250"/>
            <a:ext cx="9143999" cy="72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"/>
          <p:cNvSpPr/>
          <p:nvPr/>
        </p:nvSpPr>
        <p:spPr>
          <a:xfrm>
            <a:off x="276120" y="226440"/>
            <a:ext cx="69186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Punto 1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1"/>
          <p:cNvSpPr/>
          <p:nvPr/>
        </p:nvSpPr>
        <p:spPr>
          <a:xfrm>
            <a:off x="4297680" y="137160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1"/>
          <p:cNvSpPr/>
          <p:nvPr/>
        </p:nvSpPr>
        <p:spPr>
          <a:xfrm>
            <a:off x="4389120" y="192024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1"/>
          <p:cNvSpPr/>
          <p:nvPr/>
        </p:nvSpPr>
        <p:spPr>
          <a:xfrm>
            <a:off x="4754880" y="164592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1"/>
          <p:cNvSpPr/>
          <p:nvPr/>
        </p:nvSpPr>
        <p:spPr>
          <a:xfrm>
            <a:off x="4023360" y="210312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1"/>
          <p:cNvSpPr/>
          <p:nvPr/>
        </p:nvSpPr>
        <p:spPr>
          <a:xfrm>
            <a:off x="4389120" y="219456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1"/>
          <p:cNvSpPr/>
          <p:nvPr/>
        </p:nvSpPr>
        <p:spPr>
          <a:xfrm>
            <a:off x="4114800" y="265176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1"/>
          <p:cNvSpPr/>
          <p:nvPr/>
        </p:nvSpPr>
        <p:spPr>
          <a:xfrm>
            <a:off x="3200400" y="265176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1"/>
          <p:cNvSpPr/>
          <p:nvPr/>
        </p:nvSpPr>
        <p:spPr>
          <a:xfrm>
            <a:off x="3108960" y="320040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1"/>
          <p:cNvSpPr/>
          <p:nvPr/>
        </p:nvSpPr>
        <p:spPr>
          <a:xfrm>
            <a:off x="2743200" y="329184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1"/>
          <p:cNvSpPr/>
          <p:nvPr/>
        </p:nvSpPr>
        <p:spPr>
          <a:xfrm>
            <a:off x="3383280" y="310896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1"/>
          <p:cNvSpPr/>
          <p:nvPr/>
        </p:nvSpPr>
        <p:spPr>
          <a:xfrm>
            <a:off x="3108960" y="365760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1"/>
          <p:cNvSpPr/>
          <p:nvPr/>
        </p:nvSpPr>
        <p:spPr>
          <a:xfrm>
            <a:off x="3840480" y="292608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1"/>
          <p:cNvSpPr/>
          <p:nvPr/>
        </p:nvSpPr>
        <p:spPr>
          <a:xfrm>
            <a:off x="4206240" y="310896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1"/>
          <p:cNvSpPr/>
          <p:nvPr/>
        </p:nvSpPr>
        <p:spPr>
          <a:xfrm>
            <a:off x="4480560" y="246888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1"/>
          <p:cNvSpPr/>
          <p:nvPr/>
        </p:nvSpPr>
        <p:spPr>
          <a:xfrm>
            <a:off x="4572000" y="292608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1"/>
          <p:cNvSpPr/>
          <p:nvPr/>
        </p:nvSpPr>
        <p:spPr>
          <a:xfrm>
            <a:off x="4937760" y="256032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1"/>
          <p:cNvSpPr/>
          <p:nvPr/>
        </p:nvSpPr>
        <p:spPr>
          <a:xfrm>
            <a:off x="5486400" y="256032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1"/>
          <p:cNvSpPr/>
          <p:nvPr/>
        </p:nvSpPr>
        <p:spPr>
          <a:xfrm>
            <a:off x="5303520" y="292608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1"/>
          <p:cNvSpPr/>
          <p:nvPr/>
        </p:nvSpPr>
        <p:spPr>
          <a:xfrm>
            <a:off x="4846320" y="310896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1"/>
          <p:cNvSpPr/>
          <p:nvPr/>
        </p:nvSpPr>
        <p:spPr>
          <a:xfrm>
            <a:off x="4298040" y="137196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1"/>
          <p:cNvSpPr/>
          <p:nvPr/>
        </p:nvSpPr>
        <p:spPr>
          <a:xfrm>
            <a:off x="4298040" y="137196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1"/>
          <p:cNvSpPr/>
          <p:nvPr/>
        </p:nvSpPr>
        <p:spPr>
          <a:xfrm>
            <a:off x="4663440" y="347472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1"/>
          <p:cNvSpPr/>
          <p:nvPr/>
        </p:nvSpPr>
        <p:spPr>
          <a:xfrm>
            <a:off x="5029200" y="338328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1"/>
          <p:cNvSpPr/>
          <p:nvPr/>
        </p:nvSpPr>
        <p:spPr>
          <a:xfrm>
            <a:off x="4663440" y="393192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1"/>
          <p:cNvSpPr/>
          <p:nvPr/>
        </p:nvSpPr>
        <p:spPr>
          <a:xfrm>
            <a:off x="5029200" y="384048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1"/>
          <p:cNvSpPr/>
          <p:nvPr/>
        </p:nvSpPr>
        <p:spPr>
          <a:xfrm>
            <a:off x="4846320" y="420624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1"/>
          <p:cNvSpPr/>
          <p:nvPr/>
        </p:nvSpPr>
        <p:spPr>
          <a:xfrm>
            <a:off x="5577840" y="329184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1"/>
          <p:cNvSpPr/>
          <p:nvPr/>
        </p:nvSpPr>
        <p:spPr>
          <a:xfrm>
            <a:off x="6035040" y="301752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"/>
          <p:cNvSpPr/>
          <p:nvPr/>
        </p:nvSpPr>
        <p:spPr>
          <a:xfrm>
            <a:off x="6309360" y="310896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1"/>
          <p:cNvSpPr/>
          <p:nvPr/>
        </p:nvSpPr>
        <p:spPr>
          <a:xfrm>
            <a:off x="6583680" y="292608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1"/>
          <p:cNvSpPr/>
          <p:nvPr/>
        </p:nvSpPr>
        <p:spPr>
          <a:xfrm>
            <a:off x="6583680" y="3291840"/>
            <a:ext cx="183000" cy="183000"/>
          </a:xfrm>
          <a:prstGeom prst="ellipse">
            <a:avLst/>
          </a:prstGeom>
          <a:solidFill>
            <a:srgbClr val="CE181E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0" name="Google Shape;330;p21"/>
          <p:cNvCxnSpPr/>
          <p:nvPr/>
        </p:nvCxnSpPr>
        <p:spPr>
          <a:xfrm flipH="1">
            <a:off x="4114920" y="1554480"/>
            <a:ext cx="274200" cy="5487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1" name="Google Shape;331;p21"/>
          <p:cNvCxnSpPr/>
          <p:nvPr/>
        </p:nvCxnSpPr>
        <p:spPr>
          <a:xfrm>
            <a:off x="4480560" y="1554480"/>
            <a:ext cx="274200" cy="915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2" name="Google Shape;332;p21"/>
          <p:cNvCxnSpPr/>
          <p:nvPr/>
        </p:nvCxnSpPr>
        <p:spPr>
          <a:xfrm flipH="1">
            <a:off x="4571880" y="1737360"/>
            <a:ext cx="183000" cy="2742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3" name="Google Shape;333;p21"/>
          <p:cNvCxnSpPr/>
          <p:nvPr/>
        </p:nvCxnSpPr>
        <p:spPr>
          <a:xfrm flipH="1">
            <a:off x="4114680" y="2011680"/>
            <a:ext cx="183000" cy="1830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4" name="Google Shape;334;p21"/>
          <p:cNvCxnSpPr/>
          <p:nvPr/>
        </p:nvCxnSpPr>
        <p:spPr>
          <a:xfrm>
            <a:off x="4480560" y="2103120"/>
            <a:ext cx="0" cy="915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5" name="Google Shape;335;p21"/>
          <p:cNvCxnSpPr/>
          <p:nvPr/>
        </p:nvCxnSpPr>
        <p:spPr>
          <a:xfrm>
            <a:off x="4114800" y="2194560"/>
            <a:ext cx="274200" cy="915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6" name="Google Shape;336;p21"/>
          <p:cNvCxnSpPr/>
          <p:nvPr/>
        </p:nvCxnSpPr>
        <p:spPr>
          <a:xfrm>
            <a:off x="4114800" y="2286000"/>
            <a:ext cx="457200" cy="2742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7" name="Google Shape;337;p21"/>
          <p:cNvCxnSpPr/>
          <p:nvPr/>
        </p:nvCxnSpPr>
        <p:spPr>
          <a:xfrm flipH="1">
            <a:off x="4206120" y="2377440"/>
            <a:ext cx="183000" cy="3657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8" name="Google Shape;338;p21"/>
          <p:cNvCxnSpPr/>
          <p:nvPr/>
        </p:nvCxnSpPr>
        <p:spPr>
          <a:xfrm>
            <a:off x="4114800" y="2286000"/>
            <a:ext cx="0" cy="3657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9" name="Google Shape;339;p21"/>
          <p:cNvCxnSpPr/>
          <p:nvPr/>
        </p:nvCxnSpPr>
        <p:spPr>
          <a:xfrm flipH="1" rot="10800000">
            <a:off x="4297680" y="2651700"/>
            <a:ext cx="274200" cy="915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0" name="Google Shape;340;p21"/>
          <p:cNvCxnSpPr/>
          <p:nvPr/>
        </p:nvCxnSpPr>
        <p:spPr>
          <a:xfrm>
            <a:off x="4663440" y="2651760"/>
            <a:ext cx="274200" cy="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1" name="Google Shape;341;p21"/>
          <p:cNvCxnSpPr/>
          <p:nvPr/>
        </p:nvCxnSpPr>
        <p:spPr>
          <a:xfrm>
            <a:off x="5120640" y="2651760"/>
            <a:ext cx="365700" cy="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2" name="Google Shape;342;p21"/>
          <p:cNvCxnSpPr/>
          <p:nvPr/>
        </p:nvCxnSpPr>
        <p:spPr>
          <a:xfrm flipH="1">
            <a:off x="4023300" y="2743200"/>
            <a:ext cx="91500" cy="1830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3" name="Google Shape;343;p21"/>
          <p:cNvCxnSpPr/>
          <p:nvPr/>
        </p:nvCxnSpPr>
        <p:spPr>
          <a:xfrm flipH="1">
            <a:off x="3566280" y="3108960"/>
            <a:ext cx="274200" cy="915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4" name="Google Shape;344;p21"/>
          <p:cNvCxnSpPr/>
          <p:nvPr/>
        </p:nvCxnSpPr>
        <p:spPr>
          <a:xfrm rot="10800000">
            <a:off x="3291780" y="2743200"/>
            <a:ext cx="91500" cy="4572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5" name="Google Shape;345;p21"/>
          <p:cNvCxnSpPr/>
          <p:nvPr/>
        </p:nvCxnSpPr>
        <p:spPr>
          <a:xfrm flipH="1" rot="10800000">
            <a:off x="2834640" y="2834640"/>
            <a:ext cx="365700" cy="4572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6" name="Google Shape;346;p21"/>
          <p:cNvCxnSpPr/>
          <p:nvPr/>
        </p:nvCxnSpPr>
        <p:spPr>
          <a:xfrm rot="10800000">
            <a:off x="3200400" y="2834700"/>
            <a:ext cx="0" cy="3657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7" name="Google Shape;347;p21"/>
          <p:cNvCxnSpPr/>
          <p:nvPr/>
        </p:nvCxnSpPr>
        <p:spPr>
          <a:xfrm rot="10800000">
            <a:off x="3200400" y="3383340"/>
            <a:ext cx="0" cy="3657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8" name="Google Shape;348;p21"/>
          <p:cNvCxnSpPr/>
          <p:nvPr/>
        </p:nvCxnSpPr>
        <p:spPr>
          <a:xfrm>
            <a:off x="3931920" y="3108960"/>
            <a:ext cx="365700" cy="915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9" name="Google Shape;349;p21"/>
          <p:cNvCxnSpPr/>
          <p:nvPr/>
        </p:nvCxnSpPr>
        <p:spPr>
          <a:xfrm rot="10800000">
            <a:off x="4206180" y="2834760"/>
            <a:ext cx="91500" cy="2742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0" name="Google Shape;350;p21"/>
          <p:cNvCxnSpPr/>
          <p:nvPr/>
        </p:nvCxnSpPr>
        <p:spPr>
          <a:xfrm rot="10800000">
            <a:off x="3291780" y="3291840"/>
            <a:ext cx="91500" cy="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1" name="Google Shape;351;p21"/>
          <p:cNvCxnSpPr/>
          <p:nvPr/>
        </p:nvCxnSpPr>
        <p:spPr>
          <a:xfrm flipH="1">
            <a:off x="2925960" y="3291840"/>
            <a:ext cx="183000" cy="91500"/>
          </a:xfrm>
          <a:prstGeom prst="straightConnector1">
            <a:avLst/>
          </a:prstGeom>
          <a:noFill/>
          <a:ln cap="flat" cmpd="sng" w="18350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2" name="Google Shape;352;p21"/>
          <p:cNvSpPr txBox="1"/>
          <p:nvPr/>
        </p:nvSpPr>
        <p:spPr>
          <a:xfrm>
            <a:off x="309475" y="5063025"/>
            <a:ext cx="8145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Simulators: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https://www.cs.usfca.edu/~galles/visualization/DFS.html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https://visualgo.net/en/graphds</a:t>
            </a:r>
            <a:r>
              <a:rPr lang="en-US"/>
              <a:t> </a:t>
            </a:r>
            <a:endParaRPr/>
          </a:p>
        </p:txBody>
      </p:sp>
      <p:sp>
        <p:nvSpPr>
          <p:cNvPr id="353" name="Google Shape;353;p21"/>
          <p:cNvSpPr txBox="1"/>
          <p:nvPr/>
        </p:nvSpPr>
        <p:spPr>
          <a:xfrm>
            <a:off x="627725" y="847450"/>
            <a:ext cx="73446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Los amigos de facebook en Colombia con matrices ocupa 100 TB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 listas ocupa 500 MB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"/>
          <p:cNvSpPr/>
          <p:nvPr/>
        </p:nvSpPr>
        <p:spPr>
          <a:xfrm>
            <a:off x="276120" y="226440"/>
            <a:ext cx="6918480" cy="57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Punto 2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802080"/>
            <a:ext cx="4700880" cy="459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