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3"/>
    <p:sldId id="265" r:id="rId4"/>
    <p:sldId id="266" r:id="rId5"/>
    <p:sldId id="273" r:id="rId6"/>
    <p:sldId id="274" r:id="rId7"/>
    <p:sldId id="275" r:id="rId8"/>
    <p:sldId id="267" r:id="rId9"/>
    <p:sldId id="276" r:id="rId10"/>
    <p:sldId id="277" r:id="rId11"/>
    <p:sldId id="278" r:id="rId12"/>
    <p:sldId id="268" r:id="rId13"/>
    <p:sldId id="279" r:id="rId14"/>
    <p:sldId id="280" r:id="rId15"/>
    <p:sldId id="281" r:id="rId16"/>
    <p:sldId id="269" r:id="rId17"/>
    <p:sldId id="283" r:id="rId18"/>
    <p:sldId id="282" r:id="rId19"/>
    <p:sldId id="270" r:id="rId20"/>
    <p:sldId id="285" r:id="rId21"/>
    <p:sldId id="287" r:id="rId22"/>
    <p:sldId id="271" r:id="rId23"/>
    <p:sldId id="288" r:id="rId24"/>
    <p:sldId id="272" r:id="rId25"/>
    <p:sldId id="289" r:id="rId26"/>
    <p:sldId id="263" r:id="rId27"/>
    <p:sldId id="257" r:id="rId2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88" y="236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24469809352333"/>
          <c:y val="0.0481658050719601"/>
          <c:w val="0.965178849728042"/>
          <c:h val="0.948309867727653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088"/>
        <c:axId val="46831360"/>
      </c:barChart>
      <c:catAx>
        <c:axId val="468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831360"/>
        <c:crosses val="autoZero"/>
        <c:auto val="1"/>
        <c:lblAlgn val="ctr"/>
        <c:lblOffset val="100"/>
        <c:noMultiLvlLbl val="0"/>
      </c:catAx>
      <c:valAx>
        <c:axId val="46831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8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2571" y="2360410"/>
            <a:ext cx="8186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请</a:t>
            </a:r>
            <a:r>
              <a:rPr lang="zh-CN" altLang="en-US" sz="4800" b="1" dirty="0"/>
              <a:t>在此位置添加你的论文</a:t>
            </a:r>
            <a:r>
              <a:rPr lang="zh-CN" altLang="en-US" sz="4800" b="1" dirty="0" smtClean="0"/>
              <a:t>名称</a:t>
            </a:r>
            <a:endParaRPr lang="en-US" altLang="zh-CN" sz="4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  <a:endParaRPr lang="zh-CN" alt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4655285" y="4128161"/>
            <a:ext cx="28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OfficePLUS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XXX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XXX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  <a:endParaRPr lang="en-US" altLang="zh-CN" sz="4400" dirty="0"/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  <a:endParaRPr lang="zh-CN" altLang="en-US" sz="2800" dirty="0"/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研究方法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/>
                <a:gridCol w="1384935"/>
                <a:gridCol w="1384935"/>
                <a:gridCol w="1384935"/>
                <a:gridCol w="1384935"/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rgbClr val="00B050"/>
                </a:solidFill>
              </a:rPr>
              <a:t>26%</a:t>
            </a:r>
            <a:endParaRPr lang="en-US" altLang="zh-CN" sz="6600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</a:rPr>
              <a:t>47%</a:t>
            </a:r>
            <a:endParaRPr lang="en-US" altLang="zh-CN" sz="4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分析讨论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分析</a:t>
            </a:r>
            <a:r>
              <a:rPr lang="zh-CN" altLang="en-US" sz="1400" b="1" dirty="0"/>
              <a:t>讨论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20853" r="22499"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20853" r="22499"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/>
          <a:srcRect l="20853" r="22499"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分析</a:t>
            </a:r>
            <a:r>
              <a:rPr lang="zh-CN" altLang="en-US" sz="1400" b="1" dirty="0"/>
              <a:t>讨论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输入标题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主要结论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主要结论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  <a:endParaRPr lang="zh-CN" altLang="en-US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  <a:endParaRPr lang="zh-CN" alt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  <a:endParaRPr lang="zh-CN" altLang="en-US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  <a:endParaRPr lang="zh-CN" altLang="en-US" dirty="0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选题背景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论文结构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研究</a:t>
            </a:r>
            <a:r>
              <a:rPr lang="zh-CN" altLang="en-US" sz="2800" b="1" dirty="0">
                <a:latin typeface="+mj-lt"/>
                <a:ea typeface="微软雅黑" panose="020B0503020204020204" charset="-122"/>
              </a:rPr>
              <a:t>方法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分析讨论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主要结论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参考文献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/>
              <a:t>8-14</a:t>
            </a:r>
            <a:r>
              <a:rPr lang="zh-CN" altLang="en-US" sz="1600" dirty="0"/>
              <a:t>号字，</a:t>
            </a:r>
            <a:r>
              <a:rPr lang="en-US" altLang="zh-CN" sz="1600" dirty="0"/>
              <a:t>1.3</a:t>
            </a:r>
            <a:r>
              <a:rPr lang="zh-CN" altLang="en-US" sz="1600" dirty="0"/>
              <a:t>倍字间距。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  <a:endParaRPr lang="zh-CN" altLang="en-US" sz="1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主要结论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54115" t="14479" r="4250" b="12370"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SIX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参考文献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SIX </a:t>
            </a:r>
            <a:r>
              <a:rPr lang="zh-CN" altLang="en-US" sz="1400" b="1" dirty="0" smtClean="0"/>
              <a:t>参考</a:t>
            </a:r>
            <a:r>
              <a:rPr lang="zh-CN" altLang="en-US" sz="1400" b="1" dirty="0"/>
              <a:t>文献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  <a:endParaRPr lang="en-US" altLang="zh-CN" sz="4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  <a:endParaRPr lang="zh-CN" altLang="en-US" sz="1400" b="1" dirty="0"/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55285" y="4128161"/>
            <a:ext cx="28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OfficePLUS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John </a:t>
            </a:r>
            <a:r>
              <a:rPr lang="en-US" altLang="zh-CN" sz="1400" dirty="0" smtClean="0">
                <a:solidFill>
                  <a:schemeClr val="tx1"/>
                </a:solidFill>
              </a:rPr>
              <a:t>Doe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Jane Doe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3048" r="54675" b="2377"/>
          <a:stretch>
            <a:fillRect/>
          </a:stretch>
        </p:blipFill>
        <p:spPr>
          <a:xfrm>
            <a:off x="988074" y="1973180"/>
            <a:ext cx="3070936" cy="3388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54115" t="14479" r="4250" b="12370"/>
          <a:stretch>
            <a:fillRect/>
          </a:stretch>
        </p:blipFill>
        <p:spPr>
          <a:xfrm>
            <a:off x="4586594" y="2097692"/>
            <a:ext cx="3202380" cy="29755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8931108" y="2562780"/>
            <a:ext cx="2045368" cy="2045368"/>
          </a:xfrm>
          <a:prstGeom prst="ellipse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选题背景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  <a:endParaRPr lang="en-US" altLang="zh-CN" sz="4400" dirty="0"/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点击此处添加标题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88751" y="2168217"/>
            <a:ext cx="515028" cy="515938"/>
            <a:chOff x="611" y="1151"/>
            <a:chExt cx="566" cy="56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5188751" y="4333602"/>
            <a:ext cx="515028" cy="515938"/>
            <a:chOff x="4516" y="1151"/>
            <a:chExt cx="566" cy="567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6"/>
            <p:cNvSpPr/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22" name="矩形 21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972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27972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  <a:endParaRPr lang="zh-CN" altLang="en-US" sz="1400" b="1" dirty="0"/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4128</Words>
  <Application>WPS 演示</Application>
  <PresentationFormat>宽屏</PresentationFormat>
  <Paragraphs>392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Segoe UI Light</vt:lpstr>
      <vt:lpstr>Segoe UI Light</vt:lpstr>
      <vt:lpstr>微软雅黑</vt:lpstr>
      <vt:lpstr>Century Gothic</vt:lpstr>
      <vt:lpstr>Segoe UI</vt:lpstr>
      <vt:lpstr>Courier New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Administrator</cp:lastModifiedBy>
  <cp:revision>54</cp:revision>
  <dcterms:created xsi:type="dcterms:W3CDTF">2015-08-18T02:51:00Z</dcterms:created>
  <dcterms:modified xsi:type="dcterms:W3CDTF">2017-04-28T01:44:36Z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