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/>
    <p:restoredTop sz="94710"/>
  </p:normalViewPr>
  <p:slideViewPr>
    <p:cSldViewPr snapToGrid="0" snapToObjects="1">
      <p:cViewPr>
        <p:scale>
          <a:sx n="108" d="100"/>
          <a:sy n="108" d="100"/>
        </p:scale>
        <p:origin x="392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7667-F0C2-3140-A70F-D32573FF609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8B82-30B2-6A4B-AA55-66D7DC9FD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6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8B82-30B2-6A4B-AA55-66D7DC9FD59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56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3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94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39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72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3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75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81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35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5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97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8253-2EDE-ED45-BFCD-DA6864C8ECA9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177C-F680-2149-8E21-397A3FE60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4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 55"/>
          <p:cNvGrpSpPr/>
          <p:nvPr/>
        </p:nvGrpSpPr>
        <p:grpSpPr>
          <a:xfrm>
            <a:off x="1628775" y="1618896"/>
            <a:ext cx="8385184" cy="3972227"/>
            <a:chOff x="1628775" y="1618896"/>
            <a:chExt cx="8385184" cy="3972227"/>
          </a:xfrm>
        </p:grpSpPr>
        <p:sp>
          <p:nvSpPr>
            <p:cNvPr id="6" name="任意形状 5"/>
            <p:cNvSpPr/>
            <p:nvPr/>
          </p:nvSpPr>
          <p:spPr>
            <a:xfrm>
              <a:off x="6958805" y="2793353"/>
              <a:ext cx="2395293" cy="2771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8570"/>
                  </a:lnTo>
                  <a:lnTo>
                    <a:pt x="2395293" y="138570"/>
                  </a:lnTo>
                  <a:lnTo>
                    <a:pt x="2395293" y="277141"/>
                  </a:lnTo>
                </a:path>
              </a:pathLst>
            </a:custGeom>
            <a:no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形状 7"/>
            <p:cNvSpPr/>
            <p:nvPr/>
          </p:nvSpPr>
          <p:spPr>
            <a:xfrm>
              <a:off x="6958805" y="2793353"/>
              <a:ext cx="798431" cy="2771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8570"/>
                  </a:lnTo>
                  <a:lnTo>
                    <a:pt x="798431" y="138570"/>
                  </a:lnTo>
                  <a:lnTo>
                    <a:pt x="798431" y="277141"/>
                  </a:lnTo>
                </a:path>
              </a:pathLst>
            </a:custGeom>
            <a:no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形状 9"/>
            <p:cNvSpPr/>
            <p:nvPr/>
          </p:nvSpPr>
          <p:spPr>
            <a:xfrm>
              <a:off x="6160374" y="2793353"/>
              <a:ext cx="798431" cy="2771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8431" y="0"/>
                  </a:moveTo>
                  <a:lnTo>
                    <a:pt x="798431" y="138570"/>
                  </a:lnTo>
                  <a:lnTo>
                    <a:pt x="0" y="138570"/>
                  </a:lnTo>
                  <a:lnTo>
                    <a:pt x="0" y="277141"/>
                  </a:lnTo>
                </a:path>
              </a:pathLst>
            </a:custGeom>
            <a:no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形状 11"/>
            <p:cNvSpPr/>
            <p:nvPr/>
          </p:nvSpPr>
          <p:spPr>
            <a:xfrm>
              <a:off x="4563512" y="2793353"/>
              <a:ext cx="2395293" cy="27714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95293" y="0"/>
                  </a:moveTo>
                  <a:lnTo>
                    <a:pt x="2395293" y="138570"/>
                  </a:lnTo>
                  <a:lnTo>
                    <a:pt x="0" y="138570"/>
                  </a:lnTo>
                  <a:lnTo>
                    <a:pt x="0" y="277141"/>
                  </a:lnTo>
                </a:path>
              </a:pathLst>
            </a:custGeom>
            <a:no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任意形状 12"/>
            <p:cNvSpPr/>
            <p:nvPr/>
          </p:nvSpPr>
          <p:spPr>
            <a:xfrm>
              <a:off x="6298945" y="1618896"/>
              <a:ext cx="1319720" cy="659860"/>
            </a:xfrm>
            <a:custGeom>
              <a:avLst/>
              <a:gdLst>
                <a:gd name="connsiteX0" fmla="*/ 0 w 1319720"/>
                <a:gd name="connsiteY0" fmla="*/ 0 h 659860"/>
                <a:gd name="connsiteX1" fmla="*/ 1319720 w 1319720"/>
                <a:gd name="connsiteY1" fmla="*/ 0 h 659860"/>
                <a:gd name="connsiteX2" fmla="*/ 1319720 w 1319720"/>
                <a:gd name="connsiteY2" fmla="*/ 659860 h 659860"/>
                <a:gd name="connsiteX3" fmla="*/ 0 w 1319720"/>
                <a:gd name="connsiteY3" fmla="*/ 659860 h 659860"/>
                <a:gd name="connsiteX4" fmla="*/ 0 w 1319720"/>
                <a:gd name="connsiteY4" fmla="*/ 0 h 65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720" h="659860">
                  <a:moveTo>
                    <a:pt x="0" y="0"/>
                  </a:moveTo>
                  <a:lnTo>
                    <a:pt x="1319720" y="0"/>
                  </a:lnTo>
                  <a:lnTo>
                    <a:pt x="1319720" y="659860"/>
                  </a:lnTo>
                  <a:lnTo>
                    <a:pt x="0" y="659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SimSun" charset="-122"/>
                  <a:ea typeface="SimSun" charset="-122"/>
                  <a:cs typeface="SimSun" charset="-122"/>
                </a:rPr>
                <a:t>总决策标准</a:t>
              </a:r>
              <a:endParaRPr lang="zh-CN" altLang="en-US" sz="2000" kern="12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4" name="任意形状 13"/>
            <p:cNvSpPr/>
            <p:nvPr/>
          </p:nvSpPr>
          <p:spPr>
            <a:xfrm>
              <a:off x="3903651" y="3070494"/>
              <a:ext cx="1319720" cy="659860"/>
            </a:xfrm>
            <a:custGeom>
              <a:avLst/>
              <a:gdLst>
                <a:gd name="connsiteX0" fmla="*/ 0 w 1319720"/>
                <a:gd name="connsiteY0" fmla="*/ 0 h 659860"/>
                <a:gd name="connsiteX1" fmla="*/ 1319720 w 1319720"/>
                <a:gd name="connsiteY1" fmla="*/ 0 h 659860"/>
                <a:gd name="connsiteX2" fmla="*/ 1319720 w 1319720"/>
                <a:gd name="connsiteY2" fmla="*/ 659860 h 659860"/>
                <a:gd name="connsiteX3" fmla="*/ 0 w 1319720"/>
                <a:gd name="connsiteY3" fmla="*/ 659860 h 659860"/>
                <a:gd name="connsiteX4" fmla="*/ 0 w 1319720"/>
                <a:gd name="connsiteY4" fmla="*/ 0 h 65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720" h="659860">
                  <a:moveTo>
                    <a:pt x="0" y="0"/>
                  </a:moveTo>
                  <a:lnTo>
                    <a:pt x="1319720" y="0"/>
                  </a:lnTo>
                  <a:lnTo>
                    <a:pt x="1319720" y="659860"/>
                  </a:lnTo>
                  <a:lnTo>
                    <a:pt x="0" y="659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>
                  <a:latin typeface="SimSun" charset="-122"/>
                  <a:ea typeface="SimSun" charset="-122"/>
                  <a:cs typeface="SimSun" charset="-122"/>
                </a:rPr>
                <a:t>决策标准</a:t>
              </a:r>
              <a:r>
                <a:rPr lang="en-US" altLang="zh-CN" sz="2000" kern="1200">
                  <a:latin typeface="SimSun" charset="-122"/>
                  <a:ea typeface="SimSun" charset="-122"/>
                  <a:cs typeface="SimSun" charset="-122"/>
                </a:rPr>
                <a:t>1</a:t>
              </a:r>
              <a:endParaRPr lang="zh-CN" altLang="en-US" sz="2000" kern="120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6" name="任意形状 15"/>
            <p:cNvSpPr/>
            <p:nvPr/>
          </p:nvSpPr>
          <p:spPr>
            <a:xfrm>
              <a:off x="5500514" y="3070494"/>
              <a:ext cx="1319720" cy="659860"/>
            </a:xfrm>
            <a:custGeom>
              <a:avLst/>
              <a:gdLst>
                <a:gd name="connsiteX0" fmla="*/ 0 w 1319720"/>
                <a:gd name="connsiteY0" fmla="*/ 0 h 659860"/>
                <a:gd name="connsiteX1" fmla="*/ 1319720 w 1319720"/>
                <a:gd name="connsiteY1" fmla="*/ 0 h 659860"/>
                <a:gd name="connsiteX2" fmla="*/ 1319720 w 1319720"/>
                <a:gd name="connsiteY2" fmla="*/ 659860 h 659860"/>
                <a:gd name="connsiteX3" fmla="*/ 0 w 1319720"/>
                <a:gd name="connsiteY3" fmla="*/ 659860 h 659860"/>
                <a:gd name="connsiteX4" fmla="*/ 0 w 1319720"/>
                <a:gd name="connsiteY4" fmla="*/ 0 h 65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720" h="659860">
                  <a:moveTo>
                    <a:pt x="0" y="0"/>
                  </a:moveTo>
                  <a:lnTo>
                    <a:pt x="1319720" y="0"/>
                  </a:lnTo>
                  <a:lnTo>
                    <a:pt x="1319720" y="659860"/>
                  </a:lnTo>
                  <a:lnTo>
                    <a:pt x="0" y="659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>
                  <a:latin typeface="SimSun" charset="-122"/>
                  <a:ea typeface="SimSun" charset="-122"/>
                  <a:cs typeface="SimSun" charset="-122"/>
                </a:rPr>
                <a:t>决策标准</a:t>
              </a:r>
              <a:r>
                <a:rPr lang="en-US" altLang="zh-CN" sz="2000" kern="1200">
                  <a:latin typeface="SimSun" charset="-122"/>
                  <a:ea typeface="SimSun" charset="-122"/>
                  <a:cs typeface="SimSun" charset="-122"/>
                </a:rPr>
                <a:t>2</a:t>
              </a:r>
              <a:endParaRPr lang="zh-CN" altLang="en-US" sz="2000" kern="120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7" name="任意形状 16"/>
            <p:cNvSpPr/>
            <p:nvPr/>
          </p:nvSpPr>
          <p:spPr>
            <a:xfrm>
              <a:off x="6344462" y="4931263"/>
              <a:ext cx="1319720" cy="659860"/>
            </a:xfrm>
            <a:custGeom>
              <a:avLst/>
              <a:gdLst>
                <a:gd name="connsiteX0" fmla="*/ 0 w 1319720"/>
                <a:gd name="connsiteY0" fmla="*/ 0 h 659860"/>
                <a:gd name="connsiteX1" fmla="*/ 1319720 w 1319720"/>
                <a:gd name="connsiteY1" fmla="*/ 0 h 659860"/>
                <a:gd name="connsiteX2" fmla="*/ 1319720 w 1319720"/>
                <a:gd name="connsiteY2" fmla="*/ 659860 h 659860"/>
                <a:gd name="connsiteX3" fmla="*/ 0 w 1319720"/>
                <a:gd name="connsiteY3" fmla="*/ 659860 h 659860"/>
                <a:gd name="connsiteX4" fmla="*/ 0 w 1319720"/>
                <a:gd name="connsiteY4" fmla="*/ 0 h 65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720" h="659860">
                  <a:moveTo>
                    <a:pt x="0" y="0"/>
                  </a:moveTo>
                  <a:lnTo>
                    <a:pt x="1319720" y="0"/>
                  </a:lnTo>
                  <a:lnTo>
                    <a:pt x="1319720" y="659860"/>
                  </a:lnTo>
                  <a:lnTo>
                    <a:pt x="0" y="659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smtClean="0">
                  <a:latin typeface="SimSun" charset="-122"/>
                  <a:ea typeface="SimSun" charset="-122"/>
                  <a:cs typeface="SimSun" charset="-122"/>
                </a:rPr>
                <a:t>决策</a:t>
              </a:r>
              <a:r>
                <a:rPr lang="zh-CN" altLang="en-US" sz="2000" kern="1200" smtClean="0">
                  <a:latin typeface="SimSun" charset="-122"/>
                  <a:ea typeface="SimSun" charset="-122"/>
                  <a:cs typeface="SimSun" charset="-122"/>
                </a:rPr>
                <a:t>对象</a:t>
              </a:r>
              <a:endParaRPr lang="zh-CN" altLang="en-US" sz="2000" kern="12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8" name="任意形状 17"/>
            <p:cNvSpPr/>
            <p:nvPr/>
          </p:nvSpPr>
          <p:spPr>
            <a:xfrm>
              <a:off x="7097376" y="3070494"/>
              <a:ext cx="1319720" cy="659860"/>
            </a:xfrm>
            <a:custGeom>
              <a:avLst/>
              <a:gdLst>
                <a:gd name="connsiteX0" fmla="*/ 0 w 1319720"/>
                <a:gd name="connsiteY0" fmla="*/ 0 h 659860"/>
                <a:gd name="connsiteX1" fmla="*/ 1319720 w 1319720"/>
                <a:gd name="connsiteY1" fmla="*/ 0 h 659860"/>
                <a:gd name="connsiteX2" fmla="*/ 1319720 w 1319720"/>
                <a:gd name="connsiteY2" fmla="*/ 659860 h 659860"/>
                <a:gd name="connsiteX3" fmla="*/ 0 w 1319720"/>
                <a:gd name="connsiteY3" fmla="*/ 659860 h 659860"/>
                <a:gd name="connsiteX4" fmla="*/ 0 w 1319720"/>
                <a:gd name="connsiteY4" fmla="*/ 0 h 65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720" h="659860">
                  <a:moveTo>
                    <a:pt x="0" y="0"/>
                  </a:moveTo>
                  <a:lnTo>
                    <a:pt x="1319720" y="0"/>
                  </a:lnTo>
                  <a:lnTo>
                    <a:pt x="1319720" y="659860"/>
                  </a:lnTo>
                  <a:lnTo>
                    <a:pt x="0" y="659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>
                  <a:latin typeface="SimSun" charset="-122"/>
                  <a:ea typeface="SimSun" charset="-122"/>
                  <a:cs typeface="SimSun" charset="-122"/>
                </a:rPr>
                <a:t>决策标准</a:t>
              </a:r>
              <a:r>
                <a:rPr lang="en-US" altLang="zh-CN" sz="2000" kern="1200" dirty="0">
                  <a:latin typeface="SimSun" charset="-122"/>
                  <a:ea typeface="SimSun" charset="-122"/>
                  <a:cs typeface="SimSun" charset="-122"/>
                </a:rPr>
                <a:t>3</a:t>
              </a:r>
              <a:endParaRPr lang="zh-CN" altLang="en-US" sz="2000" kern="12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20" name="任意形状 19"/>
            <p:cNvSpPr/>
            <p:nvPr/>
          </p:nvSpPr>
          <p:spPr>
            <a:xfrm>
              <a:off x="8694239" y="3070494"/>
              <a:ext cx="1319720" cy="659860"/>
            </a:xfrm>
            <a:custGeom>
              <a:avLst/>
              <a:gdLst>
                <a:gd name="connsiteX0" fmla="*/ 0 w 1319720"/>
                <a:gd name="connsiteY0" fmla="*/ 0 h 659860"/>
                <a:gd name="connsiteX1" fmla="*/ 1319720 w 1319720"/>
                <a:gd name="connsiteY1" fmla="*/ 0 h 659860"/>
                <a:gd name="connsiteX2" fmla="*/ 1319720 w 1319720"/>
                <a:gd name="connsiteY2" fmla="*/ 659860 h 659860"/>
                <a:gd name="connsiteX3" fmla="*/ 0 w 1319720"/>
                <a:gd name="connsiteY3" fmla="*/ 659860 h 659860"/>
                <a:gd name="connsiteX4" fmla="*/ 0 w 1319720"/>
                <a:gd name="connsiteY4" fmla="*/ 0 h 65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720" h="659860">
                  <a:moveTo>
                    <a:pt x="0" y="0"/>
                  </a:moveTo>
                  <a:lnTo>
                    <a:pt x="1319720" y="0"/>
                  </a:lnTo>
                  <a:lnTo>
                    <a:pt x="1319720" y="659860"/>
                  </a:lnTo>
                  <a:lnTo>
                    <a:pt x="0" y="659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>
                  <a:latin typeface="SimSun" charset="-122"/>
                  <a:ea typeface="SimSun" charset="-122"/>
                  <a:cs typeface="SimSun" charset="-122"/>
                </a:rPr>
                <a:t>决策标准</a:t>
              </a:r>
              <a:r>
                <a:rPr lang="en-US" altLang="zh-CN" sz="2000" kern="1200">
                  <a:latin typeface="SimSun" charset="-122"/>
                  <a:ea typeface="SimSun" charset="-122"/>
                  <a:cs typeface="SimSun" charset="-122"/>
                </a:rPr>
                <a:t>4</a:t>
              </a:r>
              <a:endParaRPr lang="zh-CN" altLang="en-US" sz="2000" kern="1200">
                <a:latin typeface="SimSun" charset="-122"/>
                <a:ea typeface="SimSun" charset="-122"/>
                <a:cs typeface="SimSun" charset="-122"/>
              </a:endParaRPr>
            </a:p>
          </p:txBody>
        </p:sp>
        <p:cxnSp>
          <p:nvCxnSpPr>
            <p:cNvPr id="32" name="直线连接符 31"/>
            <p:cNvCxnSpPr/>
            <p:nvPr/>
          </p:nvCxnSpPr>
          <p:spPr>
            <a:xfrm flipH="1" flipV="1">
              <a:off x="4563513" y="3737877"/>
              <a:ext cx="2395290" cy="11858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 flipH="1" flipV="1">
              <a:off x="6160375" y="3745399"/>
              <a:ext cx="804300" cy="11933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/>
            <p:nvPr/>
          </p:nvCxnSpPr>
          <p:spPr>
            <a:xfrm flipV="1">
              <a:off x="6964673" y="3730352"/>
              <a:ext cx="801368" cy="11933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6967610" y="3737873"/>
              <a:ext cx="2386488" cy="11933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1628776" y="176416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目标层</a:t>
              </a:r>
              <a:endParaRPr kumimoji="1" lang="zh-CN" altLang="en-US" dirty="0"/>
            </a:p>
          </p:txBody>
        </p:sp>
        <p:cxnSp>
          <p:nvCxnSpPr>
            <p:cNvPr id="3" name="直线连接符 2"/>
            <p:cNvCxnSpPr/>
            <p:nvPr/>
          </p:nvCxnSpPr>
          <p:spPr>
            <a:xfrm flipV="1">
              <a:off x="6953089" y="2278756"/>
              <a:ext cx="0" cy="6531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628776" y="321575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准则层</a:t>
              </a:r>
              <a:endParaRPr kumimoji="1"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8775" y="506148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方案层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3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Macintosh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SimSun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孙敏捷</dc:creator>
  <cp:lastModifiedBy>孙敏捷</cp:lastModifiedBy>
  <cp:revision>5</cp:revision>
  <dcterms:created xsi:type="dcterms:W3CDTF">2017-03-17T13:33:31Z</dcterms:created>
  <dcterms:modified xsi:type="dcterms:W3CDTF">2017-03-17T15:58:22Z</dcterms:modified>
</cp:coreProperties>
</file>