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/>
          <p:nvPr/>
        </p:nvSpPr>
        <p:spPr>
          <a:xfrm>
            <a:off y="2002300" x="584050"/>
            <a:ext cy="2950800" cx="1799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y="2227950" x="595625"/>
            <a:ext cy="5700" cx="1799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2" name="Shape 32"/>
          <p:cNvCxnSpPr/>
          <p:nvPr/>
        </p:nvCxnSpPr>
        <p:spPr>
          <a:xfrm>
            <a:off y="4775650" x="595625"/>
            <a:ext cy="3900" cx="1799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3" name="Shape 33"/>
          <p:cNvSpPr txBox="1"/>
          <p:nvPr/>
        </p:nvSpPr>
        <p:spPr>
          <a:xfrm>
            <a:off y="3242700" x="1133650"/>
            <a:ext cy="388800" cx="70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Map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here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y="4710000" x="531850"/>
            <a:ext cy="306600" cx="64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900" lang="en"/>
              <a:t>address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y="1996350" x="584050"/>
            <a:ext cy="237299" cx="81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900" lang="en"/>
              <a:t>activity title</a:t>
            </a:r>
          </a:p>
        </p:txBody>
      </p:sp>
      <p:sp>
        <p:nvSpPr>
          <p:cNvPr id="36" name="Shape 36"/>
          <p:cNvSpPr/>
          <p:nvPr/>
        </p:nvSpPr>
        <p:spPr>
          <a:xfrm>
            <a:off y="1996350" x="2209750"/>
            <a:ext cy="237299" cx="173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/>
        </p:nvSpPr>
        <p:spPr>
          <a:xfrm>
            <a:off y="1331150" x="1497850"/>
            <a:ext cy="388800" cx="70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900" lang="en"/>
              <a:t>share</a:t>
            </a:r>
          </a:p>
          <a:p>
            <a:pPr>
              <a:spcBef>
                <a:spcPts val="0"/>
              </a:spcBef>
              <a:buNone/>
            </a:pPr>
            <a:r>
              <a:rPr sz="900" lang="en"/>
              <a:t>button</a:t>
            </a:r>
          </a:p>
        </p:txBody>
      </p:sp>
      <p:sp>
        <p:nvSpPr>
          <p:cNvPr id="38" name="Shape 38"/>
          <p:cNvSpPr/>
          <p:nvPr/>
        </p:nvSpPr>
        <p:spPr>
          <a:xfrm>
            <a:off y="1996350" x="1968550"/>
            <a:ext cy="237299" cx="241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y="1996350" x="1727350"/>
            <a:ext cy="237299" cx="241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/>
        </p:nvSpPr>
        <p:spPr>
          <a:xfrm>
            <a:off y="1367850" x="1946500"/>
            <a:ext cy="388800" cx="70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list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/>
              <a:t>button</a:t>
            </a:r>
          </a:p>
        </p:txBody>
      </p:sp>
      <p:cxnSp>
        <p:nvCxnSpPr>
          <p:cNvPr id="41" name="Shape 41"/>
          <p:cNvCxnSpPr>
            <a:endCxn id="39" idx="0"/>
          </p:cNvCxnSpPr>
          <p:nvPr/>
        </p:nvCxnSpPr>
        <p:spPr>
          <a:xfrm>
            <a:off y="1720049" x="1847949"/>
            <a:ext cy="276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42" name="Shape 42"/>
          <p:cNvCxnSpPr>
            <a:stCxn id="40" idx="2"/>
            <a:endCxn id="38" idx="0"/>
          </p:cNvCxnSpPr>
          <p:nvPr/>
        </p:nvCxnSpPr>
        <p:spPr>
          <a:xfrm flipH="1">
            <a:off y="1756650" x="2089000"/>
            <a:ext cy="239700" cx="207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3" name="Shape 43"/>
          <p:cNvSpPr txBox="1"/>
          <p:nvPr/>
        </p:nvSpPr>
        <p:spPr>
          <a:xfrm>
            <a:off y="833575" x="531850"/>
            <a:ext cy="388800" cx="333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MainActivity screen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y="1222375" x="2395025"/>
            <a:ext cy="388800" cx="70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overflow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/>
              <a:t>button</a:t>
            </a:r>
          </a:p>
        </p:txBody>
      </p:sp>
      <p:cxnSp>
        <p:nvCxnSpPr>
          <p:cNvPr id="45" name="Shape 45"/>
          <p:cNvCxnSpPr>
            <a:stCxn id="44" idx="2"/>
            <a:endCxn id="36" idx="0"/>
          </p:cNvCxnSpPr>
          <p:nvPr/>
        </p:nvCxnSpPr>
        <p:spPr>
          <a:xfrm flipH="1">
            <a:off y="1611175" x="2296625"/>
            <a:ext cy="385199" cx="448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6" name="Shape 46"/>
          <p:cNvSpPr/>
          <p:nvPr/>
        </p:nvSpPr>
        <p:spPr>
          <a:xfrm>
            <a:off y="2005262" x="3317025"/>
            <a:ext cy="2950800" cx="1799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y="2230912" x="3328600"/>
            <a:ext cy="5700" cx="1799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8" name="Shape 48"/>
          <p:cNvSpPr txBox="1"/>
          <p:nvPr/>
        </p:nvSpPr>
        <p:spPr>
          <a:xfrm>
            <a:off y="1999325" x="3317025"/>
            <a:ext cy="237299" cx="777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activity title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y="833575" x="3305325"/>
            <a:ext cy="388800" cx="1811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ListActivity screen</a:t>
            </a:r>
          </a:p>
        </p:txBody>
      </p:sp>
      <p:sp>
        <p:nvSpPr>
          <p:cNvPr id="50" name="Shape 50"/>
          <p:cNvSpPr/>
          <p:nvPr/>
        </p:nvSpPr>
        <p:spPr>
          <a:xfrm>
            <a:off y="2230925" x="3308325"/>
            <a:ext cy="445499" cx="1799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y="2408198" x="3314025"/>
            <a:ext cy="239699" cx="1811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Address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y="2233925" x="3319875"/>
            <a:ext cy="210000" cx="1799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700" lang="en"/>
              <a:t>distance                                datetime</a:t>
            </a:r>
          </a:p>
        </p:txBody>
      </p:sp>
      <p:sp>
        <p:nvSpPr>
          <p:cNvPr id="53" name="Shape 53"/>
          <p:cNvSpPr/>
          <p:nvPr/>
        </p:nvSpPr>
        <p:spPr>
          <a:xfrm>
            <a:off y="2679425" x="3308325"/>
            <a:ext cy="445499" cx="1799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y="2853698" x="3305325"/>
            <a:ext cy="239699" cx="1811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Address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y="2679425" x="3311175"/>
            <a:ext cy="210000" cx="1799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700" lang="en"/>
              <a:t>distance                                datetime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y="3299200" x="3936250"/>
            <a:ext cy="464099" cx="81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57" name="Shape 57"/>
          <p:cNvSpPr/>
          <p:nvPr/>
        </p:nvSpPr>
        <p:spPr>
          <a:xfrm>
            <a:off y="3830750" x="3311175"/>
            <a:ext cy="445499" cx="1799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y="4008023" x="3316875"/>
            <a:ext cy="239699" cx="1811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Address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y="3833750" x="3322725"/>
            <a:ext cy="210000" cx="1799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700" lang="en"/>
              <a:t>distance                                datetime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y="4386075" x="3936250"/>
            <a:ext cy="464099" cx="81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61" name="Shape 61"/>
          <p:cNvSpPr/>
          <p:nvPr/>
        </p:nvSpPr>
        <p:spPr>
          <a:xfrm>
            <a:off y="2037325" x="6197525"/>
            <a:ext cy="2950800" cx="1799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2" name="Shape 62"/>
          <p:cNvCxnSpPr/>
          <p:nvPr/>
        </p:nvCxnSpPr>
        <p:spPr>
          <a:xfrm>
            <a:off y="2262975" x="6209100"/>
            <a:ext cy="5700" cx="1799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63" name="Shape 63"/>
          <p:cNvSpPr txBox="1"/>
          <p:nvPr/>
        </p:nvSpPr>
        <p:spPr>
          <a:xfrm>
            <a:off y="3277725" x="6747125"/>
            <a:ext cy="388800" cx="70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Map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here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y="2031375" x="6197525"/>
            <a:ext cy="237299" cx="81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activity title</a:t>
            </a:r>
          </a:p>
        </p:txBody>
      </p:sp>
      <p:sp>
        <p:nvSpPr>
          <p:cNvPr id="65" name="Shape 65"/>
          <p:cNvSpPr/>
          <p:nvPr/>
        </p:nvSpPr>
        <p:spPr>
          <a:xfrm>
            <a:off y="2031375" x="7823225"/>
            <a:ext cy="237299" cx="173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y="2031375" x="7582025"/>
            <a:ext cy="237299" cx="241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7" name="Shape 67"/>
          <p:cNvCxnSpPr>
            <a:stCxn id="68" idx="2"/>
            <a:endCxn id="66" idx="0"/>
          </p:cNvCxnSpPr>
          <p:nvPr/>
        </p:nvCxnSpPr>
        <p:spPr>
          <a:xfrm>
            <a:off y="1719950" x="7658400"/>
            <a:ext cy="311400" cx="44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68" name="Shape 68"/>
          <p:cNvSpPr txBox="1"/>
          <p:nvPr/>
        </p:nvSpPr>
        <p:spPr>
          <a:xfrm>
            <a:off y="1331150" x="7308300"/>
            <a:ext cy="388800" cx="70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share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/>
              <a:t>button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y="2291850" x="6214950"/>
            <a:ext cy="210000" cx="1799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700" lang="en"/>
              <a:t>distance                                datetime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y="2466123" x="6209100"/>
            <a:ext cy="239699" cx="1811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Address</a:t>
            </a:r>
          </a:p>
        </p:txBody>
      </p:sp>
      <p:cxnSp>
        <p:nvCxnSpPr>
          <p:cNvPr id="71" name="Shape 71"/>
          <p:cNvCxnSpPr/>
          <p:nvPr/>
        </p:nvCxnSpPr>
        <p:spPr>
          <a:xfrm>
            <a:off y="2727075" x="6199825"/>
            <a:ext cy="0" cx="1802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72" name="Shape 72"/>
          <p:cNvSpPr txBox="1"/>
          <p:nvPr/>
        </p:nvSpPr>
        <p:spPr>
          <a:xfrm>
            <a:off y="896375" x="6115775"/>
            <a:ext cy="388800" cx="230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DetailActivity screen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y="141500" x="100750"/>
            <a:ext cy="464099" cx="397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Small devices: screen flow</a:t>
            </a:r>
          </a:p>
        </p:txBody>
      </p:sp>
      <p:cxnSp>
        <p:nvCxnSpPr>
          <p:cNvPr id="74" name="Shape 74"/>
          <p:cNvCxnSpPr>
            <a:stCxn id="30" idx="3"/>
            <a:endCxn id="46" idx="1"/>
          </p:cNvCxnSpPr>
          <p:nvPr/>
        </p:nvCxnSpPr>
        <p:spPr>
          <a:xfrm>
            <a:off y="3477700" x="2383449"/>
            <a:ext cy="3000" cx="933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5" name="Shape 75"/>
          <p:cNvCxnSpPr>
            <a:stCxn id="46" idx="3"/>
            <a:endCxn id="61" idx="1"/>
          </p:cNvCxnSpPr>
          <p:nvPr/>
        </p:nvCxnSpPr>
        <p:spPr>
          <a:xfrm>
            <a:off y="3480662" x="5116424"/>
            <a:ext cy="32100" cx="1081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6" name="Shape 76"/>
          <p:cNvSpPr txBox="1"/>
          <p:nvPr/>
        </p:nvSpPr>
        <p:spPr>
          <a:xfrm>
            <a:off y="2998575" x="2383450"/>
            <a:ext cy="481500" cx="10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/>
              <a:t>when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/>
              <a:t>list button clicked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y="3000075" x="5112175"/>
            <a:ext cy="481500" cx="10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/>
              <a:t>when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/>
              <a:t>list item selected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/>
        </p:nvSpPr>
        <p:spPr>
          <a:xfrm>
            <a:off y="2021762" x="3825243"/>
            <a:ext cy="2950800" cx="1305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3" name="Shape 83"/>
          <p:cNvCxnSpPr/>
          <p:nvPr/>
        </p:nvCxnSpPr>
        <p:spPr>
          <a:xfrm>
            <a:off y="2247414" x="3833638"/>
            <a:ext cy="5700" cx="1305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84" name="Shape 84"/>
          <p:cNvSpPr txBox="1"/>
          <p:nvPr/>
        </p:nvSpPr>
        <p:spPr>
          <a:xfrm>
            <a:off y="2015825" x="3825255"/>
            <a:ext cy="237299" cx="10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activity title</a:t>
            </a:r>
          </a:p>
        </p:txBody>
      </p:sp>
      <p:sp>
        <p:nvSpPr>
          <p:cNvPr id="85" name="Shape 85"/>
          <p:cNvSpPr/>
          <p:nvPr/>
        </p:nvSpPr>
        <p:spPr>
          <a:xfrm>
            <a:off y="2247426" x="3818934"/>
            <a:ext cy="445499" cx="1305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y="2424701" x="3823067"/>
            <a:ext cy="239699" cx="131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Address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y="2250426" x="3827310"/>
            <a:ext cy="210000" cx="1305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700" lang="en"/>
              <a:t>distance               datetime</a:t>
            </a:r>
          </a:p>
        </p:txBody>
      </p:sp>
      <p:sp>
        <p:nvSpPr>
          <p:cNvPr id="88" name="Shape 88"/>
          <p:cNvSpPr/>
          <p:nvPr/>
        </p:nvSpPr>
        <p:spPr>
          <a:xfrm>
            <a:off y="2695930" x="3818934"/>
            <a:ext cy="445499" cx="1305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y="2870205" x="3816758"/>
            <a:ext cy="239699" cx="131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Address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y="2695930" x="3821001"/>
            <a:ext cy="210000" cx="1305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700" lang="en"/>
              <a:t>distance               datetime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y="3315710" x="4274320"/>
            <a:ext cy="464099" cx="591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92" name="Shape 92"/>
          <p:cNvSpPr/>
          <p:nvPr/>
        </p:nvSpPr>
        <p:spPr>
          <a:xfrm>
            <a:off y="3847265" x="3821001"/>
            <a:ext cy="445499" cx="1305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y="4024540" x="3825134"/>
            <a:ext cy="239699" cx="131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Address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y="3850265" x="3829377"/>
            <a:ext cy="210000" cx="1305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700" lang="en"/>
              <a:t>distance               datetime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y="4402595" x="4274320"/>
            <a:ext cy="464099" cx="591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96" name="Shape 96"/>
          <p:cNvSpPr/>
          <p:nvPr/>
        </p:nvSpPr>
        <p:spPr>
          <a:xfrm>
            <a:off y="2018800" x="5138639"/>
            <a:ext cy="2950800" cx="3574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7" name="Shape 97"/>
          <p:cNvCxnSpPr/>
          <p:nvPr/>
        </p:nvCxnSpPr>
        <p:spPr>
          <a:xfrm>
            <a:off y="2244450" x="5161631"/>
            <a:ext cy="5700" cx="3574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98" name="Shape 98"/>
          <p:cNvSpPr txBox="1"/>
          <p:nvPr/>
        </p:nvSpPr>
        <p:spPr>
          <a:xfrm>
            <a:off y="3259200" x="6230317"/>
            <a:ext cy="388800" cx="1390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Map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here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y="2012850" x="5138639"/>
            <a:ext cy="237299" cx="1619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  <p:sp>
        <p:nvSpPr>
          <p:cNvPr id="100" name="Shape 100"/>
          <p:cNvSpPr/>
          <p:nvPr/>
        </p:nvSpPr>
        <p:spPr>
          <a:xfrm>
            <a:off y="2012850" x="8367790"/>
            <a:ext cy="237299" cx="345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y="2012850" x="8126595"/>
            <a:ext cy="237299" cx="241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y="2243725" x="5173251"/>
            <a:ext cy="237299" cx="3574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700" lang="en"/>
              <a:t>distance                                        datetime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y="2481748" x="5115400"/>
            <a:ext cy="239699" cx="359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Address</a:t>
            </a:r>
          </a:p>
        </p:txBody>
      </p:sp>
      <p:cxnSp>
        <p:nvCxnSpPr>
          <p:cNvPr id="104" name="Shape 104"/>
          <p:cNvCxnSpPr/>
          <p:nvPr/>
        </p:nvCxnSpPr>
        <p:spPr>
          <a:xfrm>
            <a:off y="2708550" x="5143208"/>
            <a:ext cy="0" cx="3579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05" name="Shape 105"/>
          <p:cNvSpPr/>
          <p:nvPr/>
        </p:nvSpPr>
        <p:spPr>
          <a:xfrm>
            <a:off y="1995887" x="527750"/>
            <a:ext cy="2950800" cx="17993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6" name="Shape 106"/>
          <p:cNvCxnSpPr/>
          <p:nvPr/>
        </p:nvCxnSpPr>
        <p:spPr>
          <a:xfrm>
            <a:off y="2221537" x="539325"/>
            <a:ext cy="5700" cx="1799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07" name="Shape 107"/>
          <p:cNvCxnSpPr/>
          <p:nvPr/>
        </p:nvCxnSpPr>
        <p:spPr>
          <a:xfrm>
            <a:off y="4769237" x="539325"/>
            <a:ext cy="3900" cx="1799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08" name="Shape 108"/>
          <p:cNvSpPr txBox="1"/>
          <p:nvPr/>
        </p:nvSpPr>
        <p:spPr>
          <a:xfrm>
            <a:off y="3236287" x="1077350"/>
            <a:ext cy="388800" cx="70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Map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here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y="4703587" x="475550"/>
            <a:ext cy="306600" cx="648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address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y="1989937" x="527750"/>
            <a:ext cy="237299" cx="81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activity title</a:t>
            </a:r>
          </a:p>
        </p:txBody>
      </p:sp>
      <p:sp>
        <p:nvSpPr>
          <p:cNvPr id="111" name="Shape 111"/>
          <p:cNvSpPr/>
          <p:nvPr/>
        </p:nvSpPr>
        <p:spPr>
          <a:xfrm>
            <a:off y="1989937" x="2153450"/>
            <a:ext cy="237299" cx="173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y="1324737" x="1441550"/>
            <a:ext cy="388800" cx="70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share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/>
              <a:t>button</a:t>
            </a:r>
          </a:p>
        </p:txBody>
      </p:sp>
      <p:sp>
        <p:nvSpPr>
          <p:cNvPr id="113" name="Shape 113"/>
          <p:cNvSpPr/>
          <p:nvPr/>
        </p:nvSpPr>
        <p:spPr>
          <a:xfrm>
            <a:off y="1989937" x="1912250"/>
            <a:ext cy="237299" cx="241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y="1989937" x="1671050"/>
            <a:ext cy="237299" cx="241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y="1361437" x="1890200"/>
            <a:ext cy="388800" cx="70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list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/>
              <a:t>button</a:t>
            </a:r>
          </a:p>
        </p:txBody>
      </p:sp>
      <p:cxnSp>
        <p:nvCxnSpPr>
          <p:cNvPr id="116" name="Shape 116"/>
          <p:cNvCxnSpPr>
            <a:endCxn id="114" idx="0"/>
          </p:cNvCxnSpPr>
          <p:nvPr/>
        </p:nvCxnSpPr>
        <p:spPr>
          <a:xfrm>
            <a:off y="1713637" x="1791649"/>
            <a:ext cy="276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17" name="Shape 117"/>
          <p:cNvCxnSpPr>
            <a:stCxn id="115" idx="2"/>
            <a:endCxn id="113" idx="0"/>
          </p:cNvCxnSpPr>
          <p:nvPr/>
        </p:nvCxnSpPr>
        <p:spPr>
          <a:xfrm flipH="1">
            <a:off y="1750237" x="2032700"/>
            <a:ext cy="239700" cx="207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18" name="Shape 118"/>
          <p:cNvSpPr txBox="1"/>
          <p:nvPr/>
        </p:nvSpPr>
        <p:spPr>
          <a:xfrm>
            <a:off y="827162" x="475550"/>
            <a:ext cy="388800" cx="333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MainActivity screen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y="1215962" x="2338725"/>
            <a:ext cy="388800" cx="70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overflow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/>
              <a:t>button</a:t>
            </a:r>
          </a:p>
        </p:txBody>
      </p:sp>
      <p:cxnSp>
        <p:nvCxnSpPr>
          <p:cNvPr id="120" name="Shape 120"/>
          <p:cNvCxnSpPr>
            <a:stCxn id="119" idx="2"/>
            <a:endCxn id="111" idx="0"/>
          </p:cNvCxnSpPr>
          <p:nvPr/>
        </p:nvCxnSpPr>
        <p:spPr>
          <a:xfrm flipH="1">
            <a:off y="1604762" x="2240325"/>
            <a:ext cy="385199" cx="448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1" name="Shape 121"/>
          <p:cNvCxnSpPr>
            <a:stCxn id="105" idx="3"/>
            <a:endCxn id="82" idx="1"/>
          </p:cNvCxnSpPr>
          <p:nvPr/>
        </p:nvCxnSpPr>
        <p:spPr>
          <a:xfrm>
            <a:off y="3471287" x="2327149"/>
            <a:ext cy="25800" cx="1498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22" name="Shape 122"/>
          <p:cNvSpPr txBox="1"/>
          <p:nvPr/>
        </p:nvSpPr>
        <p:spPr>
          <a:xfrm>
            <a:off y="2989800" x="2531500"/>
            <a:ext cy="481500" cx="10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800" lang="en"/>
              <a:t>when</a:t>
            </a:r>
          </a:p>
          <a:p>
            <a:pPr>
              <a:spcBef>
                <a:spcPts val="0"/>
              </a:spcBef>
              <a:buNone/>
            </a:pPr>
            <a:r>
              <a:rPr sz="800" lang="en"/>
              <a:t>list button clicked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y="846587" x="3833650"/>
            <a:ext cy="388800" cx="3332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ListActivityl screen with DetailFragment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y="141500" x="100750"/>
            <a:ext cy="464099" cx="3976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Large devices: screen flow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y="1350987" x="7897100"/>
            <a:ext cy="388800" cx="70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share</a:t>
            </a:r>
          </a:p>
          <a:p>
            <a:pPr rtl="0" lvl="0">
              <a:spcBef>
                <a:spcPts val="0"/>
              </a:spcBef>
              <a:buNone/>
            </a:pPr>
            <a:r>
              <a:rPr sz="900" lang="en"/>
              <a:t>button</a:t>
            </a:r>
          </a:p>
        </p:txBody>
      </p:sp>
      <p:cxnSp>
        <p:nvCxnSpPr>
          <p:cNvPr id="126" name="Shape 126"/>
          <p:cNvCxnSpPr>
            <a:stCxn id="125" idx="2"/>
          </p:cNvCxnSpPr>
          <p:nvPr/>
        </p:nvCxnSpPr>
        <p:spPr>
          <a:xfrm>
            <a:off y="1739787" x="8247200"/>
            <a:ext cy="276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