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6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0001"/>
    <a:srgbClr val="9E0001"/>
    <a:srgbClr val="4B603C"/>
    <a:srgbClr val="405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6"/>
    <p:restoredTop sz="94657"/>
  </p:normalViewPr>
  <p:slideViewPr>
    <p:cSldViewPr snapToGrid="0" snapToObjects="1">
      <p:cViewPr>
        <p:scale>
          <a:sx n="400" d="100"/>
          <a:sy n="400" d="100"/>
        </p:scale>
        <p:origin x="-10024" y="-4016"/>
      </p:cViewPr>
      <p:guideLst>
        <p:guide orient="horz" pos="1661"/>
        <p:guide pos="6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114-718E-AE4F-8F70-7E01D790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E55CA-6377-1845-86D0-2DEDDBDD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886A-7CE0-7D48-B4B8-60136B4A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8BA8-371E-714C-B2EB-5B292867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1C0C-F300-5443-87E4-18FE53A6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937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D790-677E-3A44-876F-437AEAC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601C-EC8B-1742-9971-8CCF8528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AC81-63D0-8142-9779-75796E1A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F20C-53AC-934A-B0A7-A2F09899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2FCE-9529-3240-AC6C-662D4048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59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5636C-36C4-1241-88F2-3F7384EB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96D4-A01A-1D41-8966-41830F66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6F96-49B1-4545-9B86-4CD88A8A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E779-82F8-1247-87D3-8DEBF937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9FD9-94F7-A64E-9A7A-B464DB21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36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A12E-401A-C64A-B258-8CA0E8DB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C1F4-59FA-1542-8AE6-7F95478E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43C7-5CA2-9441-84F3-426EA8F4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7210-D221-914E-B44F-018D9213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01B7-DFE1-C64A-9A6E-86C9473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90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F6FC-652C-B148-8DF1-71C63E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E982-4F91-5345-9EF5-ACB2F319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4F36-4AE5-9945-9470-965D9243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81D9-E311-C74B-BFB5-8E9C878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B12B-1834-B643-B0DE-DF3C835C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558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4821-81B4-F84D-89D8-6EA7D1A6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F4FB-646F-7547-A359-DAC0AEEC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C50A-F57B-104E-A40C-221BB148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8C51B-5CAC-C74D-ABA0-B65987A7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8A31A-19AD-6941-9131-C3D14076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283E-082E-0C47-893C-5F08B925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393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C04-6291-2D4F-93DF-ABA357AC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9229-9470-4045-8D4D-03F9BAC6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9CF2-C61D-624E-BFCC-A37ECA78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3E895-DB7F-EB41-80DF-D2A244C8E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9360A-A5D1-894D-827F-CD96BD8C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3A328-B472-E44F-94CC-F6E161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3BCD8-3CF6-7049-9A13-99EF4C72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D7DAC-F514-FD40-8E08-A44E27F5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2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C719-44EB-374D-878F-3666539E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6ACED-3562-F34A-897D-E7BEAE77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98523-461E-C84E-838A-3B1EA7A0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D4BF-33A0-CA43-BAE3-77B8B7FB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0FD4-3FFA-4542-BF2A-5B7F732F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D32F2-C9BA-A143-AEDF-046BCEFA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BEA5-748A-6D4C-A2AC-4A6EC6B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86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115-8D5D-134B-BE71-63566C89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5433-17B2-A04A-80BD-57DFB34E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1CEBE-3A0E-7B4B-8ED0-0CE3F38F7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F44E-5C14-6049-8261-4B0BACFE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5DEF-E6F9-E243-93BB-E31D50F5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E0E4E-F6AD-7340-A34B-34755F47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1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6BD-B448-8C47-B1EC-C68A2251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54CB4-A420-A742-BCDE-77B318D72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128A-353B-274F-8DCE-197F783B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CE1FC-DD93-4548-AAA9-B9304F9B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7F28-0B41-554A-A4A3-C6084185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786A-5817-FB45-8E62-79A72BF1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894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91CF3-E344-8F40-8126-9DC17C57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1A34-A6F5-C94E-A336-AAA083D1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ED6-8B72-E74B-9E16-16B125F3A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5FE0-F1B3-B24D-9F52-EFD498592B38}" type="datetimeFigureOut">
              <a:rPr lang="en-CH" smtClean="0"/>
              <a:t>12.03.22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6B0F-8C89-164C-A3FB-04816FA7E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6CBB-B487-EC4D-AB29-32AD3A84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49E1-B4F3-624F-ACAA-81657E0DC4A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0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F38F0DBD-47C1-E346-845C-12B7DE564971}"/>
              </a:ext>
            </a:extLst>
          </p:cNvPr>
          <p:cNvSpPr/>
          <p:nvPr/>
        </p:nvSpPr>
        <p:spPr>
          <a:xfrm>
            <a:off x="5199312" y="4840954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C35A4D7-9D29-324C-9755-029462EAD132}"/>
              </a:ext>
            </a:extLst>
          </p:cNvPr>
          <p:cNvCxnSpPr>
            <a:cxnSpLocks/>
          </p:cNvCxnSpPr>
          <p:nvPr/>
        </p:nvCxnSpPr>
        <p:spPr>
          <a:xfrm flipV="1">
            <a:off x="7345315" y="5349208"/>
            <a:ext cx="511023" cy="16717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30D970C-C9BE-B64E-B1CC-D7E1158098CE}"/>
              </a:ext>
            </a:extLst>
          </p:cNvPr>
          <p:cNvCxnSpPr>
            <a:cxnSpLocks/>
          </p:cNvCxnSpPr>
          <p:nvPr/>
        </p:nvCxnSpPr>
        <p:spPr>
          <a:xfrm>
            <a:off x="7359765" y="5605423"/>
            <a:ext cx="518764" cy="174137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20B1431-CC7E-4B49-9228-FAC5B3CFD3DC}"/>
              </a:ext>
            </a:extLst>
          </p:cNvPr>
          <p:cNvCxnSpPr>
            <a:cxnSpLocks/>
          </p:cNvCxnSpPr>
          <p:nvPr/>
        </p:nvCxnSpPr>
        <p:spPr>
          <a:xfrm>
            <a:off x="7296627" y="5679163"/>
            <a:ext cx="467017" cy="34737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218C538-0918-6F40-8DE8-0B8D27B0572F}"/>
              </a:ext>
            </a:extLst>
          </p:cNvPr>
          <p:cNvCxnSpPr>
            <a:cxnSpLocks/>
          </p:cNvCxnSpPr>
          <p:nvPr/>
        </p:nvCxnSpPr>
        <p:spPr>
          <a:xfrm>
            <a:off x="6408697" y="5588989"/>
            <a:ext cx="481390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8F9B10-CC79-8242-9320-04C6B9F5F302}"/>
              </a:ext>
            </a:extLst>
          </p:cNvPr>
          <p:cNvSpPr/>
          <p:nvPr/>
        </p:nvSpPr>
        <p:spPr>
          <a:xfrm>
            <a:off x="860728" y="776746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79111C-A6DE-DB43-BC8A-5ECBCCD9023C}"/>
              </a:ext>
            </a:extLst>
          </p:cNvPr>
          <p:cNvGrpSpPr/>
          <p:nvPr/>
        </p:nvGrpSpPr>
        <p:grpSpPr>
          <a:xfrm>
            <a:off x="1180343" y="1012002"/>
            <a:ext cx="2960770" cy="1329489"/>
            <a:chOff x="1138537" y="1033807"/>
            <a:chExt cx="2960770" cy="132948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1C67FB-CB87-CD4A-AA3D-1D69C180D0D1}"/>
                </a:ext>
              </a:extLst>
            </p:cNvPr>
            <p:cNvCxnSpPr/>
            <p:nvPr/>
          </p:nvCxnSpPr>
          <p:spPr>
            <a:xfrm>
              <a:off x="2132047" y="1390266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5F7B12-4C43-D64A-89B7-D907BAA16C33}"/>
                </a:ext>
              </a:extLst>
            </p:cNvPr>
            <p:cNvCxnSpPr/>
            <p:nvPr/>
          </p:nvCxnSpPr>
          <p:spPr>
            <a:xfrm>
              <a:off x="2132047" y="1757724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121D22-7376-4A4D-8200-96A77F67BD00}"/>
                </a:ext>
              </a:extLst>
            </p:cNvPr>
            <p:cNvCxnSpPr>
              <a:cxnSpLocks/>
            </p:cNvCxnSpPr>
            <p:nvPr/>
          </p:nvCxnSpPr>
          <p:spPr>
            <a:xfrm>
              <a:off x="1630940" y="2125182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853B21-F21D-5041-88E4-4E10F60D441C}"/>
                </a:ext>
              </a:extLst>
            </p:cNvPr>
            <p:cNvGrpSpPr/>
            <p:nvPr/>
          </p:nvGrpSpPr>
          <p:grpSpPr>
            <a:xfrm>
              <a:off x="1138537" y="1034837"/>
              <a:ext cx="1111093" cy="1316670"/>
              <a:chOff x="1617057" y="1225775"/>
              <a:chExt cx="720725" cy="854075"/>
            </a:xfrm>
          </p:grpSpPr>
          <p:sp>
            <p:nvSpPr>
              <p:cNvPr id="16" name="Snip Single Corner Rectangle 15">
                <a:extLst>
                  <a:ext uri="{FF2B5EF4-FFF2-40B4-BE49-F238E27FC236}">
                    <a16:creationId xmlns:a16="http://schemas.microsoft.com/office/drawing/2014/main" id="{B5B29644-D787-EA43-AB7E-13FD6C9A070F}"/>
                  </a:ext>
                </a:extLst>
              </p:cNvPr>
              <p:cNvSpPr/>
              <p:nvPr/>
            </p:nvSpPr>
            <p:spPr>
              <a:xfrm flipH="1">
                <a:off x="1617057" y="1228950"/>
                <a:ext cx="720725" cy="850900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E40E193C-4C0A-D44A-8525-4A2D8900D134}"/>
                  </a:ext>
                </a:extLst>
              </p:cNvPr>
              <p:cNvSpPr/>
              <p:nvPr/>
            </p:nvSpPr>
            <p:spPr>
              <a:xfrm rot="16200000">
                <a:off x="1617057" y="1225775"/>
                <a:ext cx="127000" cy="127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CC19937-C9DB-864A-8DF6-2AA4118A6927}"/>
                </a:ext>
              </a:extLst>
            </p:cNvPr>
            <p:cNvGrpSpPr/>
            <p:nvPr/>
          </p:nvGrpSpPr>
          <p:grpSpPr>
            <a:xfrm>
              <a:off x="2988214" y="1033807"/>
              <a:ext cx="1111093" cy="1316670"/>
              <a:chOff x="1617057" y="1225775"/>
              <a:chExt cx="720725" cy="854075"/>
            </a:xfrm>
          </p:grpSpPr>
          <p:sp>
            <p:nvSpPr>
              <p:cNvPr id="20" name="Snip Single Corner Rectangle 19">
                <a:extLst>
                  <a:ext uri="{FF2B5EF4-FFF2-40B4-BE49-F238E27FC236}">
                    <a16:creationId xmlns:a16="http://schemas.microsoft.com/office/drawing/2014/main" id="{9E884A70-B6AF-8D4C-8888-B2D02FB69FFE}"/>
                  </a:ext>
                </a:extLst>
              </p:cNvPr>
              <p:cNvSpPr/>
              <p:nvPr/>
            </p:nvSpPr>
            <p:spPr>
              <a:xfrm flipH="1">
                <a:off x="1617057" y="1228950"/>
                <a:ext cx="720725" cy="850900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CEAD3C3E-2186-DE48-810D-7736C2BF8FAF}"/>
                  </a:ext>
                </a:extLst>
              </p:cNvPr>
              <p:cNvSpPr/>
              <p:nvPr/>
            </p:nvSpPr>
            <p:spPr>
              <a:xfrm rot="16200000">
                <a:off x="1617057" y="1225775"/>
                <a:ext cx="127000" cy="127000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A6C311-9F52-EA4D-BF70-5D7ED8AECAF9}"/>
                </a:ext>
              </a:extLst>
            </p:cNvPr>
            <p:cNvSpPr txBox="1"/>
            <p:nvPr/>
          </p:nvSpPr>
          <p:spPr>
            <a:xfrm>
              <a:off x="3017312" y="1131699"/>
              <a:ext cx="10486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4800" b="1" dirty="0">
                  <a:solidFill>
                    <a:schemeClr val="tx2"/>
                  </a:solidFill>
                </a:rPr>
                <a:t>API</a:t>
              </a:r>
              <a:endParaRPr lang="en-CH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E103EB-ECE7-394D-839B-10DEB30C9F58}"/>
                </a:ext>
              </a:extLst>
            </p:cNvPr>
            <p:cNvSpPr txBox="1"/>
            <p:nvPr/>
          </p:nvSpPr>
          <p:spPr>
            <a:xfrm>
              <a:off x="1170806" y="1128786"/>
              <a:ext cx="10486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4800" b="1" dirty="0">
                  <a:solidFill>
                    <a:schemeClr val="tx2"/>
                  </a:solidFill>
                </a:rPr>
                <a:t>API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3F03A3-E0E4-5447-8A79-009C3AAA9DA7}"/>
                </a:ext>
              </a:extLst>
            </p:cNvPr>
            <p:cNvSpPr txBox="1"/>
            <p:nvPr/>
          </p:nvSpPr>
          <p:spPr>
            <a:xfrm>
              <a:off x="3413408" y="1716965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600" b="1" dirty="0">
                  <a:solidFill>
                    <a:schemeClr val="tx2"/>
                  </a:solidFill>
                </a:rPr>
                <a:t>v2</a:t>
              </a:r>
              <a:endParaRPr lang="en-CH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BA7F5D-FD24-AF4C-AE37-9EE860B48277}"/>
                </a:ext>
              </a:extLst>
            </p:cNvPr>
            <p:cNvSpPr txBox="1"/>
            <p:nvPr/>
          </p:nvSpPr>
          <p:spPr>
            <a:xfrm>
              <a:off x="1565747" y="1714025"/>
              <a:ext cx="6367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3600" b="1" dirty="0">
                  <a:solidFill>
                    <a:schemeClr val="tx2"/>
                  </a:solidFill>
                </a:rPr>
                <a:t>v1</a:t>
              </a:r>
              <a:endParaRPr lang="en-CH" sz="2800" b="1" dirty="0">
                <a:solidFill>
                  <a:schemeClr val="tx2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F756090-4564-EA43-81C9-F51420152D43}"/>
                </a:ext>
              </a:extLst>
            </p:cNvPr>
            <p:cNvGrpSpPr/>
            <p:nvPr/>
          </p:nvGrpSpPr>
          <p:grpSpPr>
            <a:xfrm>
              <a:off x="2468670" y="1235944"/>
              <a:ext cx="314001" cy="314001"/>
              <a:chOff x="4791799" y="2367637"/>
              <a:chExt cx="146050" cy="1460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16BF578-DFF2-5C48-A5CF-082300147516}"/>
                  </a:ext>
                </a:extLst>
              </p:cNvPr>
              <p:cNvSpPr/>
              <p:nvPr/>
            </p:nvSpPr>
            <p:spPr>
              <a:xfrm>
                <a:off x="4791799" y="2367637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6AF3FEC-52BB-424B-8D15-9D11C444A075}"/>
                  </a:ext>
                </a:extLst>
              </p:cNvPr>
              <p:cNvSpPr/>
              <p:nvPr/>
            </p:nvSpPr>
            <p:spPr>
              <a:xfrm>
                <a:off x="4826000" y="2397125"/>
                <a:ext cx="66675" cy="85725"/>
              </a:xfrm>
              <a:custGeom>
                <a:avLst/>
                <a:gdLst>
                  <a:gd name="connsiteX0" fmla="*/ 0 w 66675"/>
                  <a:gd name="connsiteY0" fmla="*/ 28575 h 85725"/>
                  <a:gd name="connsiteX1" fmla="*/ 34925 w 66675"/>
                  <a:gd name="connsiteY1" fmla="*/ 85725 h 85725"/>
                  <a:gd name="connsiteX2" fmla="*/ 66675 w 6667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" h="85725">
                    <a:moveTo>
                      <a:pt x="0" y="28575"/>
                    </a:moveTo>
                    <a:lnTo>
                      <a:pt x="34925" y="85725"/>
                    </a:lnTo>
                    <a:lnTo>
                      <a:pt x="66675" y="0"/>
                    </a:ln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23A9DF3-2630-D24A-9960-A190B4FD27DE}"/>
                </a:ext>
              </a:extLst>
            </p:cNvPr>
            <p:cNvGrpSpPr/>
            <p:nvPr/>
          </p:nvGrpSpPr>
          <p:grpSpPr>
            <a:xfrm>
              <a:off x="2468670" y="1968181"/>
              <a:ext cx="314001" cy="314001"/>
              <a:chOff x="4791799" y="2634524"/>
              <a:chExt cx="146050" cy="1460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D19304C-FB9F-E541-B5B2-28F5BECC1AC7}"/>
                  </a:ext>
                </a:extLst>
              </p:cNvPr>
              <p:cNvSpPr/>
              <p:nvPr/>
            </p:nvSpPr>
            <p:spPr>
              <a:xfrm>
                <a:off x="4791799" y="2634524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0" name="Multiply 39">
                <a:extLst>
                  <a:ext uri="{FF2B5EF4-FFF2-40B4-BE49-F238E27FC236}">
                    <a16:creationId xmlns:a16="http://schemas.microsoft.com/office/drawing/2014/main" id="{92F2614C-44B2-2442-9EA8-A56AE9D49810}"/>
                  </a:ext>
                </a:extLst>
              </p:cNvPr>
              <p:cNvSpPr/>
              <p:nvPr/>
            </p:nvSpPr>
            <p:spPr>
              <a:xfrm>
                <a:off x="4803352" y="2646077"/>
                <a:ext cx="122944" cy="122944"/>
              </a:xfrm>
              <a:prstGeom prst="mathMultiply">
                <a:avLst/>
              </a:prstGeom>
              <a:solidFill>
                <a:srgbClr val="C00000"/>
              </a:solidFill>
              <a:ln w="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7FA275-9FD1-6549-8488-AE22CC5D1B38}"/>
                </a:ext>
              </a:extLst>
            </p:cNvPr>
            <p:cNvGrpSpPr/>
            <p:nvPr/>
          </p:nvGrpSpPr>
          <p:grpSpPr>
            <a:xfrm>
              <a:off x="2468670" y="1603818"/>
              <a:ext cx="314001" cy="314001"/>
              <a:chOff x="2505970" y="2010092"/>
              <a:chExt cx="225155" cy="22515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C63C023-6470-0B4B-9FE9-049E0A55586A}"/>
                  </a:ext>
                </a:extLst>
              </p:cNvPr>
              <p:cNvSpPr/>
              <p:nvPr/>
            </p:nvSpPr>
            <p:spPr>
              <a:xfrm>
                <a:off x="2505970" y="2010092"/>
                <a:ext cx="225155" cy="2251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167CDB2-451C-D743-9BC6-93A2E57B7643}"/>
                  </a:ext>
                </a:extLst>
              </p:cNvPr>
              <p:cNvSpPr/>
              <p:nvPr/>
            </p:nvSpPr>
            <p:spPr>
              <a:xfrm>
                <a:off x="2555047" y="2059169"/>
                <a:ext cx="127000" cy="12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10313C-C8AF-404D-BC87-6EF2C8705906}"/>
              </a:ext>
            </a:extLst>
          </p:cNvPr>
          <p:cNvGrpSpPr/>
          <p:nvPr/>
        </p:nvGrpSpPr>
        <p:grpSpPr>
          <a:xfrm>
            <a:off x="5436252" y="5043065"/>
            <a:ext cx="1111093" cy="1316670"/>
            <a:chOff x="5045068" y="1150732"/>
            <a:chExt cx="1111093" cy="1316670"/>
          </a:xfrm>
        </p:grpSpPr>
        <p:sp>
          <p:nvSpPr>
            <p:cNvPr id="187" name="Snip Single Corner Rectangle 186">
              <a:extLst>
                <a:ext uri="{FF2B5EF4-FFF2-40B4-BE49-F238E27FC236}">
                  <a16:creationId xmlns:a16="http://schemas.microsoft.com/office/drawing/2014/main" id="{6A399296-8B00-5A47-A602-CE34A41ECBF4}"/>
                </a:ext>
              </a:extLst>
            </p:cNvPr>
            <p:cNvSpPr/>
            <p:nvPr/>
          </p:nvSpPr>
          <p:spPr>
            <a:xfrm flipH="1">
              <a:off x="5045068" y="1155627"/>
              <a:ext cx="1111093" cy="1311775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8" name="Right Triangle 187">
              <a:extLst>
                <a:ext uri="{FF2B5EF4-FFF2-40B4-BE49-F238E27FC236}">
                  <a16:creationId xmlns:a16="http://schemas.microsoft.com/office/drawing/2014/main" id="{9A638A2A-6538-CD4F-8494-21945745EA1A}"/>
                </a:ext>
              </a:extLst>
            </p:cNvPr>
            <p:cNvSpPr/>
            <p:nvPr/>
          </p:nvSpPr>
          <p:spPr>
            <a:xfrm rot="16200000">
              <a:off x="5045068" y="1150732"/>
              <a:ext cx="195787" cy="19578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65BF38AF-3535-C447-83B3-CDFCDB2EA23F}"/>
              </a:ext>
            </a:extLst>
          </p:cNvPr>
          <p:cNvSpPr txBox="1"/>
          <p:nvPr/>
        </p:nvSpPr>
        <p:spPr>
          <a:xfrm>
            <a:off x="5528274" y="5167249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  <p:sp>
        <p:nvSpPr>
          <p:cNvPr id="190" name="Snip Single Corner Rectangle 189">
            <a:extLst>
              <a:ext uri="{FF2B5EF4-FFF2-40B4-BE49-F238E27FC236}">
                <a16:creationId xmlns:a16="http://schemas.microsoft.com/office/drawing/2014/main" id="{4D6DDC26-9FA2-4647-9BB0-2D5FD56EFE7F}"/>
              </a:ext>
            </a:extLst>
          </p:cNvPr>
          <p:cNvSpPr/>
          <p:nvPr/>
        </p:nvSpPr>
        <p:spPr>
          <a:xfrm flipH="1">
            <a:off x="7672550" y="4942863"/>
            <a:ext cx="577935" cy="68232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8F5F1EA5-1EEC-9C45-8994-D6639410DD41}"/>
              </a:ext>
            </a:extLst>
          </p:cNvPr>
          <p:cNvSpPr/>
          <p:nvPr/>
        </p:nvSpPr>
        <p:spPr>
          <a:xfrm rot="16200000">
            <a:off x="7672550" y="4940317"/>
            <a:ext cx="101839" cy="101839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C62AB2A-2F19-C24C-9075-C319E4A97D82}"/>
              </a:ext>
            </a:extLst>
          </p:cNvPr>
          <p:cNvSpPr txBox="1"/>
          <p:nvPr/>
        </p:nvSpPr>
        <p:spPr>
          <a:xfrm>
            <a:off x="7698351" y="4987355"/>
            <a:ext cx="563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93" name="Snip Single Corner Rectangle 192">
            <a:extLst>
              <a:ext uri="{FF2B5EF4-FFF2-40B4-BE49-F238E27FC236}">
                <a16:creationId xmlns:a16="http://schemas.microsoft.com/office/drawing/2014/main" id="{8C65CF89-6D47-E745-8237-32AC31FBBA97}"/>
              </a:ext>
            </a:extLst>
          </p:cNvPr>
          <p:cNvSpPr/>
          <p:nvPr/>
        </p:nvSpPr>
        <p:spPr>
          <a:xfrm flipH="1">
            <a:off x="7854193" y="5470897"/>
            <a:ext cx="687356" cy="811504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4" name="Right Triangle 193">
            <a:extLst>
              <a:ext uri="{FF2B5EF4-FFF2-40B4-BE49-F238E27FC236}">
                <a16:creationId xmlns:a16="http://schemas.microsoft.com/office/drawing/2014/main" id="{5C5F415D-B4D0-AD47-9197-443EEA612119}"/>
              </a:ext>
            </a:extLst>
          </p:cNvPr>
          <p:cNvSpPr/>
          <p:nvPr/>
        </p:nvSpPr>
        <p:spPr>
          <a:xfrm rot="16200000">
            <a:off x="7854193" y="5467869"/>
            <a:ext cx="121120" cy="12112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B337BDC-D222-854C-AA1E-B5DF95C0DA01}"/>
              </a:ext>
            </a:extLst>
          </p:cNvPr>
          <p:cNvSpPr txBox="1"/>
          <p:nvPr/>
        </p:nvSpPr>
        <p:spPr>
          <a:xfrm>
            <a:off x="7884879" y="5523813"/>
            <a:ext cx="6774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600" b="1" dirty="0">
                <a:solidFill>
                  <a:schemeClr val="tx2"/>
                </a:solidFill>
              </a:rPr>
              <a:t>JAR</a:t>
            </a:r>
          </a:p>
        </p:txBody>
      </p:sp>
      <p:sp>
        <p:nvSpPr>
          <p:cNvPr id="196" name="Snip Single Corner Rectangle 195">
            <a:extLst>
              <a:ext uri="{FF2B5EF4-FFF2-40B4-BE49-F238E27FC236}">
                <a16:creationId xmlns:a16="http://schemas.microsoft.com/office/drawing/2014/main" id="{CC5B5337-386F-D94A-95C9-546334408ED0}"/>
              </a:ext>
            </a:extLst>
          </p:cNvPr>
          <p:cNvSpPr/>
          <p:nvPr/>
        </p:nvSpPr>
        <p:spPr>
          <a:xfrm flipH="1">
            <a:off x="7520266" y="5975752"/>
            <a:ext cx="470067" cy="55496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EE51BC2-F750-A546-92BB-FF4A1C52646C}"/>
              </a:ext>
            </a:extLst>
          </p:cNvPr>
          <p:cNvSpPr txBox="1"/>
          <p:nvPr/>
        </p:nvSpPr>
        <p:spPr>
          <a:xfrm>
            <a:off x="7526017" y="6023358"/>
            <a:ext cx="487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tx2"/>
                </a:solidFill>
              </a:rPr>
              <a:t>JAR</a:t>
            </a:r>
            <a:endParaRPr lang="en-CH" sz="2600" b="1" dirty="0">
              <a:solidFill>
                <a:schemeClr val="tx2"/>
              </a:solidFill>
            </a:endParaRPr>
          </a:p>
        </p:txBody>
      </p: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8682E6CC-B4FD-2C47-A22E-7B6CC79A5023}"/>
              </a:ext>
            </a:extLst>
          </p:cNvPr>
          <p:cNvSpPr/>
          <p:nvPr/>
        </p:nvSpPr>
        <p:spPr>
          <a:xfrm rot="16200000">
            <a:off x="7520266" y="5973681"/>
            <a:ext cx="82831" cy="8283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6D21282-EADD-DE45-B8C6-6D334476DF03}"/>
              </a:ext>
            </a:extLst>
          </p:cNvPr>
          <p:cNvGrpSpPr/>
          <p:nvPr/>
        </p:nvGrpSpPr>
        <p:grpSpPr>
          <a:xfrm>
            <a:off x="6650310" y="5087054"/>
            <a:ext cx="819455" cy="1128970"/>
            <a:chOff x="6695377" y="5068004"/>
            <a:chExt cx="819455" cy="1128970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55CD4479-3F52-684F-9088-42C16AC7A25F}"/>
                </a:ext>
              </a:extLst>
            </p:cNvPr>
            <p:cNvGrpSpPr/>
            <p:nvPr/>
          </p:nvGrpSpPr>
          <p:grpSpPr>
            <a:xfrm>
              <a:off x="6783380" y="5383985"/>
              <a:ext cx="627716" cy="499396"/>
              <a:chOff x="6696100" y="5382034"/>
              <a:chExt cx="627716" cy="499396"/>
            </a:xfrm>
          </p:grpSpPr>
          <p:sp>
            <p:nvSpPr>
              <p:cNvPr id="201" name="Heart 200">
                <a:extLst>
                  <a:ext uri="{FF2B5EF4-FFF2-40B4-BE49-F238E27FC236}">
                    <a16:creationId xmlns:a16="http://schemas.microsoft.com/office/drawing/2014/main" id="{C4F2127C-BEC1-F74B-9E88-5A978D791CF8}"/>
                  </a:ext>
                </a:extLst>
              </p:cNvPr>
              <p:cNvSpPr/>
              <p:nvPr/>
            </p:nvSpPr>
            <p:spPr>
              <a:xfrm>
                <a:off x="6696100" y="5382034"/>
                <a:ext cx="627716" cy="499396"/>
              </a:xfrm>
              <a:prstGeom prst="heart">
                <a:avLst/>
              </a:prstGeom>
              <a:solidFill>
                <a:srgbClr val="C00000"/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9B01F821-90E2-9A48-BC92-93BF18BD7E37}"/>
                  </a:ext>
                </a:extLst>
              </p:cNvPr>
              <p:cNvSpPr/>
              <p:nvPr/>
            </p:nvSpPr>
            <p:spPr>
              <a:xfrm>
                <a:off x="6731998" y="5496803"/>
                <a:ext cx="536929" cy="245897"/>
              </a:xfrm>
              <a:custGeom>
                <a:avLst/>
                <a:gdLst>
                  <a:gd name="connsiteX0" fmla="*/ 0 w 1152525"/>
                  <a:gd name="connsiteY0" fmla="*/ 336550 h 631825"/>
                  <a:gd name="connsiteX1" fmla="*/ 190500 w 1152525"/>
                  <a:gd name="connsiteY1" fmla="*/ 336550 h 631825"/>
                  <a:gd name="connsiteX2" fmla="*/ 269875 w 1152525"/>
                  <a:gd name="connsiteY2" fmla="*/ 622300 h 631825"/>
                  <a:gd name="connsiteX3" fmla="*/ 406400 w 1152525"/>
                  <a:gd name="connsiteY3" fmla="*/ 12700 h 631825"/>
                  <a:gd name="connsiteX4" fmla="*/ 476250 w 1152525"/>
                  <a:gd name="connsiteY4" fmla="*/ 342900 h 631825"/>
                  <a:gd name="connsiteX5" fmla="*/ 714375 w 1152525"/>
                  <a:gd name="connsiteY5" fmla="*/ 342900 h 631825"/>
                  <a:gd name="connsiteX6" fmla="*/ 781050 w 1152525"/>
                  <a:gd name="connsiteY6" fmla="*/ 631825 h 631825"/>
                  <a:gd name="connsiteX7" fmla="*/ 914400 w 1152525"/>
                  <a:gd name="connsiteY7" fmla="*/ 0 h 631825"/>
                  <a:gd name="connsiteX8" fmla="*/ 996950 w 1152525"/>
                  <a:gd name="connsiteY8" fmla="*/ 352425 h 631825"/>
                  <a:gd name="connsiteX9" fmla="*/ 1152525 w 1152525"/>
                  <a:gd name="connsiteY9" fmla="*/ 352425 h 631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2525" h="631825">
                    <a:moveTo>
                      <a:pt x="0" y="336550"/>
                    </a:moveTo>
                    <a:lnTo>
                      <a:pt x="190500" y="336550"/>
                    </a:lnTo>
                    <a:lnTo>
                      <a:pt x="269875" y="622300"/>
                    </a:lnTo>
                    <a:lnTo>
                      <a:pt x="406400" y="12700"/>
                    </a:lnTo>
                    <a:lnTo>
                      <a:pt x="476250" y="342900"/>
                    </a:lnTo>
                    <a:lnTo>
                      <a:pt x="714375" y="342900"/>
                    </a:lnTo>
                    <a:lnTo>
                      <a:pt x="781050" y="631825"/>
                    </a:lnTo>
                    <a:lnTo>
                      <a:pt x="914400" y="0"/>
                    </a:lnTo>
                    <a:lnTo>
                      <a:pt x="996950" y="352425"/>
                    </a:lnTo>
                    <a:lnTo>
                      <a:pt x="1152525" y="352425"/>
                    </a:lnTo>
                  </a:path>
                </a:pathLst>
              </a:custGeom>
              <a:noFill/>
              <a:ln w="22225">
                <a:solidFill>
                  <a:schemeClr val="bg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D6D34C-2B4E-1547-A1B0-D0C68865A2FE}"/>
                </a:ext>
              </a:extLst>
            </p:cNvPr>
            <p:cNvSpPr txBox="1"/>
            <p:nvPr/>
          </p:nvSpPr>
          <p:spPr>
            <a:xfrm>
              <a:off x="6695377" y="506800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530001"/>
                  </a:solidFill>
                </a:rPr>
                <a:t>Health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0BDC27F-DE07-1F4A-9363-6D7B009ADA7A}"/>
                </a:ext>
              </a:extLst>
            </p:cNvPr>
            <p:cNvSpPr txBox="1"/>
            <p:nvPr/>
          </p:nvSpPr>
          <p:spPr>
            <a:xfrm>
              <a:off x="6721173" y="5827642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530001"/>
                  </a:solidFill>
                </a:rPr>
                <a:t>Check</a:t>
              </a:r>
            </a:p>
          </p:txBody>
        </p: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AA977FB-CEBA-164B-930D-D254B822C6AB}"/>
              </a:ext>
            </a:extLst>
          </p:cNvPr>
          <p:cNvSpPr/>
          <p:nvPr/>
        </p:nvSpPr>
        <p:spPr>
          <a:xfrm>
            <a:off x="865780" y="4837021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88B3FF1-F4E7-E143-AE02-417FDE5669E8}"/>
              </a:ext>
            </a:extLst>
          </p:cNvPr>
          <p:cNvGrpSpPr/>
          <p:nvPr/>
        </p:nvGrpSpPr>
        <p:grpSpPr>
          <a:xfrm>
            <a:off x="1185395" y="5073307"/>
            <a:ext cx="1111093" cy="1316670"/>
            <a:chOff x="1617057" y="1225775"/>
            <a:chExt cx="720725" cy="854075"/>
          </a:xfrm>
        </p:grpSpPr>
        <p:sp>
          <p:nvSpPr>
            <p:cNvPr id="248" name="Snip Single Corner Rectangle 247">
              <a:extLst>
                <a:ext uri="{FF2B5EF4-FFF2-40B4-BE49-F238E27FC236}">
                  <a16:creationId xmlns:a16="http://schemas.microsoft.com/office/drawing/2014/main" id="{25F569F7-94A7-624E-AB0D-587B722509D2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9" name="Right Triangle 248">
              <a:extLst>
                <a:ext uri="{FF2B5EF4-FFF2-40B4-BE49-F238E27FC236}">
                  <a16:creationId xmlns:a16="http://schemas.microsoft.com/office/drawing/2014/main" id="{78EA82D3-6871-A94F-BAE9-C72CE35B0947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A504DCD-895A-2148-A1FA-767A4AD8A774}"/>
              </a:ext>
            </a:extLst>
          </p:cNvPr>
          <p:cNvGrpSpPr/>
          <p:nvPr/>
        </p:nvGrpSpPr>
        <p:grpSpPr>
          <a:xfrm>
            <a:off x="3035072" y="5072277"/>
            <a:ext cx="1111093" cy="1316670"/>
            <a:chOff x="1617057" y="1225775"/>
            <a:chExt cx="720725" cy="854075"/>
          </a:xfrm>
        </p:grpSpPr>
        <p:sp>
          <p:nvSpPr>
            <p:cNvPr id="251" name="Snip Single Corner Rectangle 250">
              <a:extLst>
                <a:ext uri="{FF2B5EF4-FFF2-40B4-BE49-F238E27FC236}">
                  <a16:creationId xmlns:a16="http://schemas.microsoft.com/office/drawing/2014/main" id="{8F1E669F-C418-BE4D-871B-C594929BA70C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2" name="Right Triangle 251">
              <a:extLst>
                <a:ext uri="{FF2B5EF4-FFF2-40B4-BE49-F238E27FC236}">
                  <a16:creationId xmlns:a16="http://schemas.microsoft.com/office/drawing/2014/main" id="{6D824687-803D-4C48-9883-A9EF524A06D5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7B09396D-E4D8-FC4E-9C55-B2C82852C991}"/>
              </a:ext>
            </a:extLst>
          </p:cNvPr>
          <p:cNvSpPr txBox="1"/>
          <p:nvPr/>
        </p:nvSpPr>
        <p:spPr>
          <a:xfrm>
            <a:off x="3109400" y="4980030"/>
            <a:ext cx="98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5400" b="1" dirty="0">
                <a:solidFill>
                  <a:schemeClr val="tx2"/>
                </a:solidFill>
              </a:rPr>
              <a:t>src</a:t>
            </a:r>
            <a:endParaRPr lang="en-CH" sz="4000" b="1" dirty="0">
              <a:solidFill>
                <a:schemeClr val="tx2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767CC20-A451-4449-A07C-820109C01AA7}"/>
              </a:ext>
            </a:extLst>
          </p:cNvPr>
          <p:cNvSpPr txBox="1"/>
          <p:nvPr/>
        </p:nvSpPr>
        <p:spPr>
          <a:xfrm>
            <a:off x="1257712" y="4976874"/>
            <a:ext cx="98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5400" b="1" dirty="0">
                <a:solidFill>
                  <a:schemeClr val="tx2"/>
                </a:solidFill>
              </a:rPr>
              <a:t>src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6EFC98A-41B3-2444-B6F9-2C8CF839E015}"/>
              </a:ext>
            </a:extLst>
          </p:cNvPr>
          <p:cNvSpPr txBox="1"/>
          <p:nvPr/>
        </p:nvSpPr>
        <p:spPr>
          <a:xfrm>
            <a:off x="3458652" y="570086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AB6F276-B7B6-A247-A5D1-901C22E9295E}"/>
              </a:ext>
            </a:extLst>
          </p:cNvPr>
          <p:cNvSpPr txBox="1"/>
          <p:nvPr/>
        </p:nvSpPr>
        <p:spPr>
          <a:xfrm>
            <a:off x="1285789" y="570086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284124D-5B5C-8742-9AE3-2FE204737A28}"/>
              </a:ext>
            </a:extLst>
          </p:cNvPr>
          <p:cNvGrpSpPr/>
          <p:nvPr/>
        </p:nvGrpSpPr>
        <p:grpSpPr>
          <a:xfrm>
            <a:off x="1927906" y="5695848"/>
            <a:ext cx="1521028" cy="764797"/>
            <a:chOff x="1861499" y="4363813"/>
            <a:chExt cx="1521028" cy="764797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D9B7C45-83BF-0F45-9513-D94A9B0E01C2}"/>
                </a:ext>
              </a:extLst>
            </p:cNvPr>
            <p:cNvSpPr/>
            <p:nvPr/>
          </p:nvSpPr>
          <p:spPr>
            <a:xfrm>
              <a:off x="1894845" y="4439635"/>
              <a:ext cx="1466850" cy="6889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DC1249-9AF1-1B42-B2AD-62D8F9F9BF7A}"/>
                </a:ext>
              </a:extLst>
            </p:cNvPr>
            <p:cNvSpPr txBox="1"/>
            <p:nvPr/>
          </p:nvSpPr>
          <p:spPr>
            <a:xfrm>
              <a:off x="1861499" y="47280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5290D4A-6809-3D45-BAB9-886EF778FB9E}"/>
                </a:ext>
              </a:extLst>
            </p:cNvPr>
            <p:cNvSpPr txBox="1"/>
            <p:nvPr/>
          </p:nvSpPr>
          <p:spPr>
            <a:xfrm>
              <a:off x="1863872" y="4363813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sz="2800" dirty="0">
                  <a:solidFill>
                    <a:srgbClr val="C00000"/>
                  </a:solidFill>
                </a:rPr>
                <a:t>-</a:t>
              </a:r>
              <a:endParaRPr lang="en-CH" sz="2400" dirty="0">
                <a:solidFill>
                  <a:srgbClr val="C00000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7F196C0-7B82-9848-AA60-83CEF0B99051}"/>
                </a:ext>
              </a:extLst>
            </p:cNvPr>
            <p:cNvSpPr/>
            <p:nvPr/>
          </p:nvSpPr>
          <p:spPr>
            <a:xfrm>
              <a:off x="2877244" y="4805713"/>
              <a:ext cx="412055" cy="22982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3ADDC98-0CFB-A84F-B0A3-9D8984D110F8}"/>
                </a:ext>
              </a:extLst>
            </p:cNvPr>
            <p:cNvSpPr/>
            <p:nvPr/>
          </p:nvSpPr>
          <p:spPr>
            <a:xfrm>
              <a:off x="2877245" y="4537075"/>
              <a:ext cx="279498" cy="229822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38022B91-D439-674C-AFEE-515EF87134A6}"/>
                </a:ext>
              </a:extLst>
            </p:cNvPr>
            <p:cNvSpPr txBox="1"/>
            <p:nvPr/>
          </p:nvSpPr>
          <p:spPr>
            <a:xfrm>
              <a:off x="1896223" y="4459607"/>
              <a:ext cx="1486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PORT</a:t>
              </a:r>
              <a:r>
                <a:rPr lang="en-CH" sz="11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CH" sz="11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80</a:t>
              </a:r>
            </a:p>
            <a:p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PORT</a:t>
              </a:r>
              <a:r>
                <a:rPr lang="en-CH" sz="11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CH" sz="12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H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443</a:t>
              </a:r>
            </a:p>
          </p:txBody>
        </p:sp>
      </p:grpSp>
      <p:sp>
        <p:nvSpPr>
          <p:cNvPr id="264" name="Left-Right Arrow 263">
            <a:extLst>
              <a:ext uri="{FF2B5EF4-FFF2-40B4-BE49-F238E27FC236}">
                <a16:creationId xmlns:a16="http://schemas.microsoft.com/office/drawing/2014/main" id="{055C9AA0-6788-E44D-A7EE-141FDA924BCC}"/>
              </a:ext>
            </a:extLst>
          </p:cNvPr>
          <p:cNvSpPr/>
          <p:nvPr/>
        </p:nvSpPr>
        <p:spPr>
          <a:xfrm>
            <a:off x="2307819" y="5229636"/>
            <a:ext cx="712167" cy="482108"/>
          </a:xfrm>
          <a:prstGeom prst="leftRightArrow">
            <a:avLst>
              <a:gd name="adj1" fmla="val 59220"/>
              <a:gd name="adj2" fmla="val 368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A1E37F3-8396-2E42-92E0-9AA547564887}"/>
              </a:ext>
            </a:extLst>
          </p:cNvPr>
          <p:cNvSpPr txBox="1"/>
          <p:nvPr/>
        </p:nvSpPr>
        <p:spPr>
          <a:xfrm>
            <a:off x="2359538" y="530665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bg1"/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D9D387D-0540-9E46-A7EB-6007D5384810}"/>
              </a:ext>
            </a:extLst>
          </p:cNvPr>
          <p:cNvSpPr/>
          <p:nvPr/>
        </p:nvSpPr>
        <p:spPr>
          <a:xfrm>
            <a:off x="863827" y="2760440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CC58D1D-A897-BE43-BE70-93E47AB9D471}"/>
              </a:ext>
            </a:extLst>
          </p:cNvPr>
          <p:cNvGrpSpPr/>
          <p:nvPr/>
        </p:nvGrpSpPr>
        <p:grpSpPr>
          <a:xfrm>
            <a:off x="2181052" y="3128126"/>
            <a:ext cx="1002213" cy="314001"/>
            <a:chOff x="2181052" y="3464358"/>
            <a:chExt cx="1002213" cy="314001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BC2CABE-CDD6-4748-AF34-505A3A326805}"/>
                </a:ext>
              </a:extLst>
            </p:cNvPr>
            <p:cNvCxnSpPr>
              <a:cxnSpLocks/>
            </p:cNvCxnSpPr>
            <p:nvPr/>
          </p:nvCxnSpPr>
          <p:spPr>
            <a:xfrm>
              <a:off x="2181052" y="3618680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30827CC-1119-E048-9D3F-FBBD7188722D}"/>
                </a:ext>
              </a:extLst>
            </p:cNvPr>
            <p:cNvGrpSpPr/>
            <p:nvPr/>
          </p:nvGrpSpPr>
          <p:grpSpPr>
            <a:xfrm>
              <a:off x="2525158" y="3464358"/>
              <a:ext cx="314001" cy="314001"/>
              <a:chOff x="4791799" y="2367637"/>
              <a:chExt cx="146050" cy="146050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79468B4-3D55-4440-A17A-A61407552C2C}"/>
                  </a:ext>
                </a:extLst>
              </p:cNvPr>
              <p:cNvSpPr/>
              <p:nvPr/>
            </p:nvSpPr>
            <p:spPr>
              <a:xfrm>
                <a:off x="4791799" y="2367637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E4F0E8EF-27BD-9A41-8CC8-57150E701391}"/>
                  </a:ext>
                </a:extLst>
              </p:cNvPr>
              <p:cNvSpPr/>
              <p:nvPr/>
            </p:nvSpPr>
            <p:spPr>
              <a:xfrm>
                <a:off x="4826000" y="2397125"/>
                <a:ext cx="66675" cy="85725"/>
              </a:xfrm>
              <a:custGeom>
                <a:avLst/>
                <a:gdLst>
                  <a:gd name="connsiteX0" fmla="*/ 0 w 66675"/>
                  <a:gd name="connsiteY0" fmla="*/ 28575 h 85725"/>
                  <a:gd name="connsiteX1" fmla="*/ 34925 w 66675"/>
                  <a:gd name="connsiteY1" fmla="*/ 85725 h 85725"/>
                  <a:gd name="connsiteX2" fmla="*/ 66675 w 6667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675" h="85725">
                    <a:moveTo>
                      <a:pt x="0" y="28575"/>
                    </a:moveTo>
                    <a:lnTo>
                      <a:pt x="34925" y="85725"/>
                    </a:lnTo>
                    <a:lnTo>
                      <a:pt x="66675" y="0"/>
                    </a:ln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83B9837-7768-2647-89EB-B21C0E5793C5}"/>
              </a:ext>
            </a:extLst>
          </p:cNvPr>
          <p:cNvGrpSpPr/>
          <p:nvPr/>
        </p:nvGrpSpPr>
        <p:grpSpPr>
          <a:xfrm>
            <a:off x="1743088" y="3848214"/>
            <a:ext cx="1096071" cy="314001"/>
            <a:chOff x="1743088" y="3831814"/>
            <a:chExt cx="1096071" cy="314001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337FF1A8-B648-7344-8DB1-B51A3235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088" y="3986454"/>
              <a:ext cx="1002213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42E652DE-CD4D-EB46-95B0-1CFA411BB6CD}"/>
                </a:ext>
              </a:extLst>
            </p:cNvPr>
            <p:cNvGrpSpPr/>
            <p:nvPr/>
          </p:nvGrpSpPr>
          <p:grpSpPr>
            <a:xfrm>
              <a:off x="2525158" y="3831814"/>
              <a:ext cx="314001" cy="314001"/>
              <a:chOff x="4793612" y="2464855"/>
              <a:chExt cx="146050" cy="146050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E56895A4-2522-4341-8900-B3C03F2FFFB1}"/>
                  </a:ext>
                </a:extLst>
              </p:cNvPr>
              <p:cNvSpPr/>
              <p:nvPr/>
            </p:nvSpPr>
            <p:spPr>
              <a:xfrm>
                <a:off x="4793612" y="2464855"/>
                <a:ext cx="146050" cy="1460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5" name="Multiply 284">
                <a:extLst>
                  <a:ext uri="{FF2B5EF4-FFF2-40B4-BE49-F238E27FC236}">
                    <a16:creationId xmlns:a16="http://schemas.microsoft.com/office/drawing/2014/main" id="{B4FEE933-0A97-8245-8F6E-1CF1BB07EFDA}"/>
                  </a:ext>
                </a:extLst>
              </p:cNvPr>
              <p:cNvSpPr/>
              <p:nvPr/>
            </p:nvSpPr>
            <p:spPr>
              <a:xfrm>
                <a:off x="4805259" y="2475310"/>
                <a:ext cx="122944" cy="122944"/>
              </a:xfrm>
              <a:prstGeom prst="mathMultiply">
                <a:avLst/>
              </a:prstGeom>
              <a:solidFill>
                <a:srgbClr val="C00000"/>
              </a:solidFill>
              <a:ln w="0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E4FE404-4404-5543-A595-7D16A8C6FA94}"/>
              </a:ext>
            </a:extLst>
          </p:cNvPr>
          <p:cNvGrpSpPr/>
          <p:nvPr/>
        </p:nvGrpSpPr>
        <p:grpSpPr>
          <a:xfrm>
            <a:off x="2423390" y="3475970"/>
            <a:ext cx="542136" cy="338554"/>
            <a:chOff x="2400692" y="3926916"/>
            <a:chExt cx="542136" cy="338554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4645E9FC-188A-EE4D-8BE6-83C562B86A01}"/>
                </a:ext>
              </a:extLst>
            </p:cNvPr>
            <p:cNvSpPr/>
            <p:nvPr/>
          </p:nvSpPr>
          <p:spPr>
            <a:xfrm>
              <a:off x="2405770" y="3939452"/>
              <a:ext cx="504633" cy="30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BC5B98E-9513-8843-BB0C-FDD9113F86E1}"/>
                </a:ext>
              </a:extLst>
            </p:cNvPr>
            <p:cNvSpPr txBox="1"/>
            <p:nvPr/>
          </p:nvSpPr>
          <p:spPr>
            <a:xfrm>
              <a:off x="2400692" y="3926916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95%</a:t>
              </a:r>
              <a:endParaRPr lang="en-CH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598E7EE-48E5-DC45-BC69-D57861EA7445}"/>
              </a:ext>
            </a:extLst>
          </p:cNvPr>
          <p:cNvGrpSpPr/>
          <p:nvPr/>
        </p:nvGrpSpPr>
        <p:grpSpPr>
          <a:xfrm>
            <a:off x="1187542" y="2996726"/>
            <a:ext cx="1111093" cy="1316670"/>
            <a:chOff x="1617057" y="1225775"/>
            <a:chExt cx="720725" cy="854075"/>
          </a:xfrm>
        </p:grpSpPr>
        <p:sp>
          <p:nvSpPr>
            <p:cNvPr id="290" name="Snip Single Corner Rectangle 289">
              <a:extLst>
                <a:ext uri="{FF2B5EF4-FFF2-40B4-BE49-F238E27FC236}">
                  <a16:creationId xmlns:a16="http://schemas.microsoft.com/office/drawing/2014/main" id="{F8682EEC-4EEE-6046-B150-8A3682925862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1" name="Right Triangle 290">
              <a:extLst>
                <a:ext uri="{FF2B5EF4-FFF2-40B4-BE49-F238E27FC236}">
                  <a16:creationId xmlns:a16="http://schemas.microsoft.com/office/drawing/2014/main" id="{54FD8C97-1F55-C446-96EB-9F4731B2F3A8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9796756-79B7-114D-9793-70C5C8D1A068}"/>
              </a:ext>
            </a:extLst>
          </p:cNvPr>
          <p:cNvGrpSpPr/>
          <p:nvPr/>
        </p:nvGrpSpPr>
        <p:grpSpPr>
          <a:xfrm>
            <a:off x="3037219" y="2995696"/>
            <a:ext cx="1111093" cy="1316670"/>
            <a:chOff x="1617057" y="1225775"/>
            <a:chExt cx="720725" cy="854075"/>
          </a:xfrm>
        </p:grpSpPr>
        <p:sp>
          <p:nvSpPr>
            <p:cNvPr id="288" name="Snip Single Corner Rectangle 287">
              <a:extLst>
                <a:ext uri="{FF2B5EF4-FFF2-40B4-BE49-F238E27FC236}">
                  <a16:creationId xmlns:a16="http://schemas.microsoft.com/office/drawing/2014/main" id="{3A8AA869-645F-EC44-B7FB-0AC796D128DB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9" name="Right Triangle 288">
              <a:extLst>
                <a:ext uri="{FF2B5EF4-FFF2-40B4-BE49-F238E27FC236}">
                  <a16:creationId xmlns:a16="http://schemas.microsoft.com/office/drawing/2014/main" id="{CBFB711D-5E47-BA4A-971B-FB88C1194351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358C3BEF-4E4F-4D42-90AB-4B19AB546522}"/>
              </a:ext>
            </a:extLst>
          </p:cNvPr>
          <p:cNvSpPr txBox="1"/>
          <p:nvPr/>
        </p:nvSpPr>
        <p:spPr>
          <a:xfrm>
            <a:off x="3066317" y="3093588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b="1" dirty="0">
                <a:solidFill>
                  <a:schemeClr val="tx2"/>
                </a:solidFill>
              </a:rPr>
              <a:t>API</a:t>
            </a:r>
            <a:endParaRPr lang="en-CH" sz="3600" b="1" dirty="0">
              <a:solidFill>
                <a:schemeClr val="tx2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4D33BF4-305D-A742-BA41-BDE68736667E}"/>
              </a:ext>
            </a:extLst>
          </p:cNvPr>
          <p:cNvSpPr txBox="1"/>
          <p:nvPr/>
        </p:nvSpPr>
        <p:spPr>
          <a:xfrm>
            <a:off x="1219811" y="3090675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b="1" dirty="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B934FC7-AAB1-954B-80DF-FFE1A53ADEC2}"/>
              </a:ext>
            </a:extLst>
          </p:cNvPr>
          <p:cNvSpPr txBox="1"/>
          <p:nvPr/>
        </p:nvSpPr>
        <p:spPr>
          <a:xfrm>
            <a:off x="3462413" y="3678854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4D41A54-EC1E-B64B-8574-E1E0C6CF0C78}"/>
              </a:ext>
            </a:extLst>
          </p:cNvPr>
          <p:cNvSpPr txBox="1"/>
          <p:nvPr/>
        </p:nvSpPr>
        <p:spPr>
          <a:xfrm>
            <a:off x="1614752" y="3675914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DA9A37-C993-E94C-A448-6F342E176764}"/>
              </a:ext>
            </a:extLst>
          </p:cNvPr>
          <p:cNvSpPr/>
          <p:nvPr/>
        </p:nvSpPr>
        <p:spPr>
          <a:xfrm>
            <a:off x="5207553" y="750456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5BFB2FE-858B-0741-9FCB-B7A8DE49684E}"/>
              </a:ext>
            </a:extLst>
          </p:cNvPr>
          <p:cNvGrpSpPr/>
          <p:nvPr/>
        </p:nvGrpSpPr>
        <p:grpSpPr>
          <a:xfrm>
            <a:off x="5527168" y="986742"/>
            <a:ext cx="1111093" cy="1316670"/>
            <a:chOff x="1617057" y="1225775"/>
            <a:chExt cx="720725" cy="854075"/>
          </a:xfrm>
        </p:grpSpPr>
        <p:sp>
          <p:nvSpPr>
            <p:cNvPr id="137" name="Snip Single Corner Rectangle 136">
              <a:extLst>
                <a:ext uri="{FF2B5EF4-FFF2-40B4-BE49-F238E27FC236}">
                  <a16:creationId xmlns:a16="http://schemas.microsoft.com/office/drawing/2014/main" id="{2C4D13F3-2AE9-324F-AF2E-D2BBBCA1B6F9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8" name="Right Triangle 137">
              <a:extLst>
                <a:ext uri="{FF2B5EF4-FFF2-40B4-BE49-F238E27FC236}">
                  <a16:creationId xmlns:a16="http://schemas.microsoft.com/office/drawing/2014/main" id="{8938E82B-7189-0244-842A-3A0E2ECE52AF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CA52CD9-CBEF-2A47-8817-E1B0932DD497}"/>
              </a:ext>
            </a:extLst>
          </p:cNvPr>
          <p:cNvGrpSpPr/>
          <p:nvPr/>
        </p:nvGrpSpPr>
        <p:grpSpPr>
          <a:xfrm>
            <a:off x="7376845" y="985712"/>
            <a:ext cx="1111093" cy="1316670"/>
            <a:chOff x="1617057" y="1225775"/>
            <a:chExt cx="720725" cy="854075"/>
          </a:xfrm>
        </p:grpSpPr>
        <p:sp>
          <p:nvSpPr>
            <p:cNvPr id="144" name="Snip Single Corner Rectangle 143">
              <a:extLst>
                <a:ext uri="{FF2B5EF4-FFF2-40B4-BE49-F238E27FC236}">
                  <a16:creationId xmlns:a16="http://schemas.microsoft.com/office/drawing/2014/main" id="{1896A00B-78EB-4844-A931-3C254924F338}"/>
                </a:ext>
              </a:extLst>
            </p:cNvPr>
            <p:cNvSpPr/>
            <p:nvPr/>
          </p:nvSpPr>
          <p:spPr>
            <a:xfrm flipH="1">
              <a:off x="1617057" y="1228950"/>
              <a:ext cx="720725" cy="850900"/>
            </a:xfrm>
            <a:prstGeom prst="snip1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5" name="Right Triangle 144">
              <a:extLst>
                <a:ext uri="{FF2B5EF4-FFF2-40B4-BE49-F238E27FC236}">
                  <a16:creationId xmlns:a16="http://schemas.microsoft.com/office/drawing/2014/main" id="{8D8ED39D-1BC8-4449-82A3-56512273D85B}"/>
                </a:ext>
              </a:extLst>
            </p:cNvPr>
            <p:cNvSpPr/>
            <p:nvPr/>
          </p:nvSpPr>
          <p:spPr>
            <a:xfrm rot="16200000">
              <a:off x="1617057" y="1225775"/>
              <a:ext cx="127000" cy="1270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84830FE-7E5D-2340-B700-AABDD8868CE4}"/>
              </a:ext>
            </a:extLst>
          </p:cNvPr>
          <p:cNvSpPr txBox="1"/>
          <p:nvPr/>
        </p:nvSpPr>
        <p:spPr>
          <a:xfrm>
            <a:off x="7800425" y="1614297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v2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B78E3A-74E7-774A-9BBB-44622D770318}"/>
              </a:ext>
            </a:extLst>
          </p:cNvPr>
          <p:cNvSpPr txBox="1"/>
          <p:nvPr/>
        </p:nvSpPr>
        <p:spPr>
          <a:xfrm>
            <a:off x="5627562" y="1614297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600" b="1" dirty="0">
                <a:solidFill>
                  <a:schemeClr val="tx2"/>
                </a:solidFill>
              </a:rPr>
              <a:t>v1</a:t>
            </a:r>
            <a:endParaRPr lang="en-CH" sz="2800" b="1" dirty="0">
              <a:solidFill>
                <a:schemeClr val="tx2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73131B-3D98-9947-929C-1280CFD3D1AB}"/>
              </a:ext>
            </a:extLst>
          </p:cNvPr>
          <p:cNvSpPr/>
          <p:nvPr/>
        </p:nvSpPr>
        <p:spPr>
          <a:xfrm>
            <a:off x="6303025" y="1685105"/>
            <a:ext cx="1466850" cy="68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9639B2A-4FEC-5D4B-8621-EE602CDCDE14}"/>
              </a:ext>
            </a:extLst>
          </p:cNvPr>
          <p:cNvSpPr txBox="1"/>
          <p:nvPr/>
        </p:nvSpPr>
        <p:spPr>
          <a:xfrm>
            <a:off x="6327354" y="19734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CH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E2C1715-2A15-D744-9581-7BD9DA6AFE07}"/>
              </a:ext>
            </a:extLst>
          </p:cNvPr>
          <p:cNvSpPr txBox="1"/>
          <p:nvPr/>
        </p:nvSpPr>
        <p:spPr>
          <a:xfrm>
            <a:off x="6327324" y="1609283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CH" sz="2400" dirty="0">
              <a:solidFill>
                <a:srgbClr val="C0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C75FF9F-BA1E-5A4E-8427-DB0413F0F292}"/>
              </a:ext>
            </a:extLst>
          </p:cNvPr>
          <p:cNvSpPr/>
          <p:nvPr/>
        </p:nvSpPr>
        <p:spPr>
          <a:xfrm>
            <a:off x="6648976" y="1778839"/>
            <a:ext cx="374595" cy="22982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F69A6E5-8D3F-3E4F-9D9E-27ADFE5B4E0F}"/>
              </a:ext>
            </a:extLst>
          </p:cNvPr>
          <p:cNvSpPr/>
          <p:nvPr/>
        </p:nvSpPr>
        <p:spPr>
          <a:xfrm>
            <a:off x="7398153" y="2052998"/>
            <a:ext cx="261331" cy="229822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BB2106E-42DA-9C4F-B601-CD7CFF60EC07}"/>
              </a:ext>
            </a:extLst>
          </p:cNvPr>
          <p:cNvSpPr txBox="1"/>
          <p:nvPr/>
        </p:nvSpPr>
        <p:spPr>
          <a:xfrm>
            <a:off x="6310585" y="170616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CH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</a:t>
            </a:r>
            <a: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EBABE</a:t>
            </a:r>
            <a:b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0x240219</a:t>
            </a:r>
            <a:r>
              <a:rPr lang="en-CH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</a:p>
        </p:txBody>
      </p:sp>
      <p:sp>
        <p:nvSpPr>
          <p:cNvPr id="200" name="Left-Right Arrow 199">
            <a:extLst>
              <a:ext uri="{FF2B5EF4-FFF2-40B4-BE49-F238E27FC236}">
                <a16:creationId xmlns:a16="http://schemas.microsoft.com/office/drawing/2014/main" id="{7291A5D0-B1EB-0A49-9165-ED1606E17596}"/>
              </a:ext>
            </a:extLst>
          </p:cNvPr>
          <p:cNvSpPr/>
          <p:nvPr/>
        </p:nvSpPr>
        <p:spPr>
          <a:xfrm>
            <a:off x="6649592" y="1143071"/>
            <a:ext cx="712167" cy="482108"/>
          </a:xfrm>
          <a:prstGeom prst="leftRightArrow">
            <a:avLst>
              <a:gd name="adj1" fmla="val 59220"/>
              <a:gd name="adj2" fmla="val 368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EB5171C-143B-A34A-A9DD-C649DCF0A736}"/>
              </a:ext>
            </a:extLst>
          </p:cNvPr>
          <p:cNvSpPr txBox="1"/>
          <p:nvPr/>
        </p:nvSpPr>
        <p:spPr>
          <a:xfrm>
            <a:off x="6701311" y="122009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chemeClr val="bg1"/>
                </a:solidFill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7DF13BC-76D4-544E-B869-FE6FDF7333E3}"/>
              </a:ext>
            </a:extLst>
          </p:cNvPr>
          <p:cNvSpPr txBox="1"/>
          <p:nvPr/>
        </p:nvSpPr>
        <p:spPr>
          <a:xfrm>
            <a:off x="5644120" y="1062491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AA89F5B-02A6-1347-9537-E3B7D6685558}"/>
              </a:ext>
            </a:extLst>
          </p:cNvPr>
          <p:cNvSpPr txBox="1"/>
          <p:nvPr/>
        </p:nvSpPr>
        <p:spPr>
          <a:xfrm>
            <a:off x="7490745" y="1055022"/>
            <a:ext cx="94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tx2"/>
                </a:solidFill>
              </a:rPr>
              <a:t>JAR</a:t>
            </a:r>
            <a:endParaRPr lang="en-CH" sz="7200" b="1" dirty="0">
              <a:solidFill>
                <a:schemeClr val="tx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28F963-C67C-844E-8B5E-76BB098A32C3}"/>
              </a:ext>
            </a:extLst>
          </p:cNvPr>
          <p:cNvSpPr/>
          <p:nvPr/>
        </p:nvSpPr>
        <p:spPr>
          <a:xfrm>
            <a:off x="5214752" y="2744576"/>
            <a:ext cx="36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74D5C46-06D7-724B-95D8-3A688917ECE7}"/>
              </a:ext>
            </a:extLst>
          </p:cNvPr>
          <p:cNvSpPr txBox="1"/>
          <p:nvPr/>
        </p:nvSpPr>
        <p:spPr>
          <a:xfrm>
            <a:off x="6334553" y="396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CH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1F41E6-2970-6A43-B0D6-2C56736DAE67}"/>
              </a:ext>
            </a:extLst>
          </p:cNvPr>
          <p:cNvSpPr txBox="1"/>
          <p:nvPr/>
        </p:nvSpPr>
        <p:spPr>
          <a:xfrm>
            <a:off x="6334523" y="3603403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CH" sz="2400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56A39A5-163F-A545-BCD7-CE039706A931}"/>
              </a:ext>
            </a:extLst>
          </p:cNvPr>
          <p:cNvSpPr txBox="1"/>
          <p:nvPr/>
        </p:nvSpPr>
        <p:spPr>
          <a:xfrm>
            <a:off x="5543837" y="3290633"/>
            <a:ext cx="2941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b="1" dirty="0">
                <a:solidFill>
                  <a:schemeClr val="bg1">
                    <a:alpha val="74418"/>
                  </a:schemeClr>
                </a:solidFill>
                <a:effectLst>
                  <a:glow>
                    <a:schemeClr val="bg1"/>
                  </a:glow>
                </a:effectLst>
              </a:rPr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189571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Markwalder Stephan</dc:creator>
  <cp:lastModifiedBy>Markwalder Stephan</cp:lastModifiedBy>
  <cp:revision>7</cp:revision>
  <dcterms:created xsi:type="dcterms:W3CDTF">2022-03-07T16:26:13Z</dcterms:created>
  <dcterms:modified xsi:type="dcterms:W3CDTF">2022-03-12T09:24:28Z</dcterms:modified>
</cp:coreProperties>
</file>