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F5597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200" d="100"/>
          <a:sy n="200" d="100"/>
        </p:scale>
        <p:origin x="-3942" y="-2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09DF-66FE-409F-B2F1-ACAF910DF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8AE07-CC22-4645-8079-96E1AA829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0934-75EF-4F66-BB7E-4642FBDE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1BB-4491-4433-B28E-1584D3366192}" type="datetimeFigureOut">
              <a:rPr lang="de-CH" smtClean="0"/>
              <a:t>19.04.2019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6915C-C65B-401D-980A-FE6EAE45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D5781-2891-423A-8610-535D3350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7E4C-57DC-4802-8A2C-11FCCED1AF5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787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4EAC-B333-4909-89D5-B4AD2DB6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7CC7C-2A0F-474B-97FE-C437A580E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31180-1BD5-475A-AF0C-32222E6A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1BB-4491-4433-B28E-1584D3366192}" type="datetimeFigureOut">
              <a:rPr lang="de-CH" smtClean="0"/>
              <a:t>19.04.2019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5718-F851-402F-B7C9-B895321B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C7581-1D21-4F1E-8BAC-53D3E751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7E4C-57DC-4802-8A2C-11FCCED1AF5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969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39836-11F2-4B3F-953A-8E81E96B5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48A81-04A2-41F0-A4D6-91B155225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C1C46-9576-4FDA-93E6-1DAF972F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1BB-4491-4433-B28E-1584D3366192}" type="datetimeFigureOut">
              <a:rPr lang="de-CH" smtClean="0"/>
              <a:t>19.04.2019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BA8C-E63F-4A61-B800-7F49C478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53919-9AD2-4EAF-8B92-53E968CC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7E4C-57DC-4802-8A2C-11FCCED1AF5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833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F830-04A3-4489-9120-BB69DB2B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D86B-0572-4043-8EE4-146383479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9F268-7D63-4D06-9291-3252FBAB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1BB-4491-4433-B28E-1584D3366192}" type="datetimeFigureOut">
              <a:rPr lang="de-CH" smtClean="0"/>
              <a:t>19.04.2019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F0E80-805C-49D0-9DB0-21F10B69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69350-C45A-42A8-97FA-45B3E3CF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7E4C-57DC-4802-8A2C-11FCCED1AF5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639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41DF-3FA7-4156-958C-1BC2D043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1701B-A674-42FB-A358-CB8A4D600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2DCB1-0437-4438-8366-D042E9D7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1BB-4491-4433-B28E-1584D3366192}" type="datetimeFigureOut">
              <a:rPr lang="de-CH" smtClean="0"/>
              <a:t>19.04.2019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70F94-CCEA-4BD8-B95A-13621B3B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82D8C-D708-4A1C-A77E-7A1096E9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7E4C-57DC-4802-8A2C-11FCCED1AF5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985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CADD-7BBC-41B9-8EED-6359096B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84C9-1611-4AF2-8610-3494287CC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1F847-0C12-4A4F-AA61-14F60220B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13FE6-BADF-44E7-AE78-AEB88CAD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1BB-4491-4433-B28E-1584D3366192}" type="datetimeFigureOut">
              <a:rPr lang="de-CH" smtClean="0"/>
              <a:t>19.04.2019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E8AFC-7139-41C6-A245-62FD503A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7679F-BB14-4ACE-8418-1EEBF6B3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7E4C-57DC-4802-8A2C-11FCCED1AF5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737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4BE9-F7EC-41D1-AD39-8B02CAD5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25514-BFBB-4E34-9717-BACB434FE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4A12C-F9F1-49C0-BDC0-9980CD225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21279-6BC1-4E1D-8C50-A5E7AF158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98D63-E354-4723-B1EC-92588CDD6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C74645-816B-4365-8C38-7DE67210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1BB-4491-4433-B28E-1584D3366192}" type="datetimeFigureOut">
              <a:rPr lang="de-CH" smtClean="0"/>
              <a:t>19.04.2019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02A8D-BB5C-4B53-ADA2-B3680663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D9FDCE-6DA5-4EEF-B77B-A03ADF61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7E4C-57DC-4802-8A2C-11FCCED1AF5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922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D9-B806-415A-93ED-6CC0AB89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BACD6-6E08-48FF-A204-8EABE66B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1BB-4491-4433-B28E-1584D3366192}" type="datetimeFigureOut">
              <a:rPr lang="de-CH" smtClean="0"/>
              <a:t>19.04.2019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05F1B-BA9C-4FD3-A9B6-E7F8629A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16769-6AAE-4CF9-B5DB-A072939C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7E4C-57DC-4802-8A2C-11FCCED1AF5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5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7F486-5C94-4755-925B-DEF95BCE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1BB-4491-4433-B28E-1584D3366192}" type="datetimeFigureOut">
              <a:rPr lang="de-CH" smtClean="0"/>
              <a:t>19.04.2019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5C579-B61E-4659-A120-E8D7D099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4A944-F98C-49D8-ABF5-F1510175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7E4C-57DC-4802-8A2C-11FCCED1AF5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756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F40E-284F-4D21-A981-181A4991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BB7FB-86EF-4C19-A29B-E86DF940E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C6463-B652-4C53-A538-7DB0DFB4F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47107-1A77-435E-9236-CBF23713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1BB-4491-4433-B28E-1584D3366192}" type="datetimeFigureOut">
              <a:rPr lang="de-CH" smtClean="0"/>
              <a:t>19.04.2019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58496-772E-4593-8868-48136097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44F68-3A8E-40AE-BCFA-A859AABE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7E4C-57DC-4802-8A2C-11FCCED1AF5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717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B8AC-26E8-4EB3-8D5D-60DA6037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22008-22CB-4340-98B8-9C0E7B274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9CBFF-26BE-4391-BE67-96F3B786C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68DB2-2DDA-4CFD-8EF6-9F328363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C1BB-4491-4433-B28E-1584D3366192}" type="datetimeFigureOut">
              <a:rPr lang="de-CH" smtClean="0"/>
              <a:t>19.04.2019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17E8F-1A21-4DDA-87FE-0882AF77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BE7BA-F89A-4C36-B872-CE5FE5B6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7E4C-57DC-4802-8A2C-11FCCED1AF5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206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9E90D-F675-46BB-A05E-A15DFBF0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29BEF-DA62-4C51-8664-BDA19B7F0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1070B-B470-465B-80FF-ADC26C7A9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C1BB-4491-4433-B28E-1584D3366192}" type="datetimeFigureOut">
              <a:rPr lang="de-CH" smtClean="0"/>
              <a:t>19.04.2019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2331D-8538-4B68-AF55-6BB013DC2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6C997-CC29-4381-9981-76E284AA8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E7E4C-57DC-4802-8A2C-11FCCED1AF5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153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02FE097-0196-455C-82CB-AFD0B6742801}"/>
              </a:ext>
            </a:extLst>
          </p:cNvPr>
          <p:cNvSpPr/>
          <p:nvPr/>
        </p:nvSpPr>
        <p:spPr>
          <a:xfrm>
            <a:off x="4111752" y="2034267"/>
            <a:ext cx="1485900" cy="1485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C09ABF-6D0D-44E1-BAD3-4F7AFF17A49A}"/>
              </a:ext>
            </a:extLst>
          </p:cNvPr>
          <p:cNvSpPr/>
          <p:nvPr/>
        </p:nvSpPr>
        <p:spPr>
          <a:xfrm>
            <a:off x="4111752" y="3580981"/>
            <a:ext cx="1485900" cy="1485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0A0C91-C262-46FA-A509-F82148BF8869}"/>
              </a:ext>
            </a:extLst>
          </p:cNvPr>
          <p:cNvSpPr/>
          <p:nvPr/>
        </p:nvSpPr>
        <p:spPr>
          <a:xfrm>
            <a:off x="5661152" y="3580981"/>
            <a:ext cx="1485900" cy="1485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414927-0896-46DD-9C32-E30E54ED6DA0}"/>
              </a:ext>
            </a:extLst>
          </p:cNvPr>
          <p:cNvGrpSpPr/>
          <p:nvPr/>
        </p:nvGrpSpPr>
        <p:grpSpPr>
          <a:xfrm rot="10800000">
            <a:off x="6143693" y="2901643"/>
            <a:ext cx="520817" cy="694895"/>
            <a:chOff x="2692341" y="2038838"/>
            <a:chExt cx="520817" cy="69489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7B2448-F66A-4A08-9FE7-6B744C41790A}"/>
                </a:ext>
              </a:extLst>
            </p:cNvPr>
            <p:cNvSpPr/>
            <p:nvPr/>
          </p:nvSpPr>
          <p:spPr>
            <a:xfrm rot="16200000">
              <a:off x="2844388" y="2041969"/>
              <a:ext cx="216725" cy="210464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320D3B0-3E1A-4879-8DAE-EFD56666DEAE}"/>
                </a:ext>
              </a:extLst>
            </p:cNvPr>
            <p:cNvSpPr/>
            <p:nvPr/>
          </p:nvSpPr>
          <p:spPr>
            <a:xfrm rot="16200000">
              <a:off x="2692342" y="2212916"/>
              <a:ext cx="520816" cy="520817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FD2109B-BFC9-4C57-AC89-0E1987DF69E3}"/>
              </a:ext>
            </a:extLst>
          </p:cNvPr>
          <p:cNvSpPr/>
          <p:nvPr/>
        </p:nvSpPr>
        <p:spPr>
          <a:xfrm>
            <a:off x="5672659" y="2145338"/>
            <a:ext cx="2279573" cy="12637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AA747-FE17-420B-A540-E3B9A519141D}"/>
              </a:ext>
            </a:extLst>
          </p:cNvPr>
          <p:cNvSpPr txBox="1"/>
          <p:nvPr/>
        </p:nvSpPr>
        <p:spPr>
          <a:xfrm>
            <a:off x="5789908" y="2203990"/>
            <a:ext cx="46575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JarHC</a:t>
            </a:r>
            <a:endParaRPr lang="de-CH" sz="6600" b="1" dirty="0">
              <a:solidFill>
                <a:schemeClr val="bg1"/>
              </a:solidFill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D4E062-279A-4D8D-AA26-4E3FB85A453C}"/>
              </a:ext>
            </a:extLst>
          </p:cNvPr>
          <p:cNvSpPr/>
          <p:nvPr/>
        </p:nvSpPr>
        <p:spPr>
          <a:xfrm>
            <a:off x="2206455" y="1823895"/>
            <a:ext cx="6881791" cy="344424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5E7E0F0-11C5-47FA-9203-5046C8ADA2E0}"/>
              </a:ext>
            </a:extLst>
          </p:cNvPr>
          <p:cNvGrpSpPr/>
          <p:nvPr/>
        </p:nvGrpSpPr>
        <p:grpSpPr>
          <a:xfrm>
            <a:off x="4576095" y="3520166"/>
            <a:ext cx="557213" cy="679978"/>
            <a:chOff x="4528894" y="3746064"/>
            <a:chExt cx="557213" cy="67997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7D301A3-C051-4CF7-83E6-B9AB60F4CC9D}"/>
                </a:ext>
              </a:extLst>
            </p:cNvPr>
            <p:cNvSpPr/>
            <p:nvPr/>
          </p:nvSpPr>
          <p:spPr>
            <a:xfrm>
              <a:off x="4528894" y="3868829"/>
              <a:ext cx="557213" cy="5572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F53523C-9FBF-4F5A-8C7A-E0BFAB94972A}"/>
                </a:ext>
              </a:extLst>
            </p:cNvPr>
            <p:cNvSpPr/>
            <p:nvPr/>
          </p:nvSpPr>
          <p:spPr>
            <a:xfrm>
              <a:off x="4597692" y="3937627"/>
              <a:ext cx="419616" cy="419616"/>
            </a:xfrm>
            <a:prstGeom prst="ellipse">
              <a:avLst/>
            </a:prstGeom>
            <a:solidFill>
              <a:srgbClr val="8FA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5E08B75-2B11-4428-8FAB-3CE1415111E5}"/>
                </a:ext>
              </a:extLst>
            </p:cNvPr>
            <p:cNvSpPr/>
            <p:nvPr/>
          </p:nvSpPr>
          <p:spPr>
            <a:xfrm rot="5400000">
              <a:off x="4711717" y="3691281"/>
              <a:ext cx="191563" cy="3011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81E3586-26CB-46FC-A001-2DBF555D9A85}"/>
                </a:ext>
              </a:extLst>
            </p:cNvPr>
            <p:cNvSpPr/>
            <p:nvPr/>
          </p:nvSpPr>
          <p:spPr>
            <a:xfrm rot="5400000">
              <a:off x="4682659" y="3793229"/>
              <a:ext cx="249676" cy="155345"/>
            </a:xfrm>
            <a:prstGeom prst="rect">
              <a:avLst/>
            </a:prstGeom>
            <a:solidFill>
              <a:srgbClr val="8FA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FC4945F-5977-43E1-A8D4-D6E9F6498BB1}"/>
              </a:ext>
            </a:extLst>
          </p:cNvPr>
          <p:cNvGrpSpPr/>
          <p:nvPr/>
        </p:nvGrpSpPr>
        <p:grpSpPr>
          <a:xfrm>
            <a:off x="5593575" y="4044316"/>
            <a:ext cx="686280" cy="557213"/>
            <a:chOff x="5822688" y="4053103"/>
            <a:chExt cx="686280" cy="55721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CFDC264-9925-45FF-9A08-63248D8D89FA}"/>
                </a:ext>
              </a:extLst>
            </p:cNvPr>
            <p:cNvSpPr/>
            <p:nvPr/>
          </p:nvSpPr>
          <p:spPr>
            <a:xfrm>
              <a:off x="5951755" y="4053103"/>
              <a:ext cx="557213" cy="5572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1FBB34D-A1FA-489F-AB4A-04D3C3370B8B}"/>
                </a:ext>
              </a:extLst>
            </p:cNvPr>
            <p:cNvSpPr/>
            <p:nvPr/>
          </p:nvSpPr>
          <p:spPr>
            <a:xfrm>
              <a:off x="6020553" y="4121901"/>
              <a:ext cx="419616" cy="419616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ADD8D6-4294-4B40-959F-44914D1073F2}"/>
                </a:ext>
              </a:extLst>
            </p:cNvPr>
            <p:cNvSpPr/>
            <p:nvPr/>
          </p:nvSpPr>
          <p:spPr>
            <a:xfrm>
              <a:off x="5824538" y="4181144"/>
              <a:ext cx="191563" cy="3011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3749A1D-BC8B-496D-9F2E-FE38C849CFB2}"/>
                </a:ext>
              </a:extLst>
            </p:cNvPr>
            <p:cNvSpPr/>
            <p:nvPr/>
          </p:nvSpPr>
          <p:spPr>
            <a:xfrm rot="10800000">
              <a:off x="5822688" y="4254036"/>
              <a:ext cx="249676" cy="155345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620AAB-0383-48A1-B4E0-091E8829E0C8}"/>
              </a:ext>
            </a:extLst>
          </p:cNvPr>
          <p:cNvGrpSpPr/>
          <p:nvPr/>
        </p:nvGrpSpPr>
        <p:grpSpPr>
          <a:xfrm>
            <a:off x="4990609" y="2498610"/>
            <a:ext cx="682050" cy="557213"/>
            <a:chOff x="4738701" y="2499691"/>
            <a:chExt cx="682050" cy="55721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59CB3AE-ACBE-4848-ABA5-A29EC1F02621}"/>
                </a:ext>
              </a:extLst>
            </p:cNvPr>
            <p:cNvSpPr/>
            <p:nvPr/>
          </p:nvSpPr>
          <p:spPr>
            <a:xfrm>
              <a:off x="4738701" y="2499691"/>
              <a:ext cx="557213" cy="5572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FB0917A-307D-49CB-9E9D-6744E67D001F}"/>
                </a:ext>
              </a:extLst>
            </p:cNvPr>
            <p:cNvSpPr/>
            <p:nvPr/>
          </p:nvSpPr>
          <p:spPr>
            <a:xfrm>
              <a:off x="4807499" y="2568489"/>
              <a:ext cx="419616" cy="419616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F8E1401-9B30-4C3B-92A0-B756E2AAB9EE}"/>
                </a:ext>
              </a:extLst>
            </p:cNvPr>
            <p:cNvSpPr/>
            <p:nvPr/>
          </p:nvSpPr>
          <p:spPr>
            <a:xfrm>
              <a:off x="5225078" y="2627732"/>
              <a:ext cx="191563" cy="3011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7B17AE5-DEC6-4748-BF5E-E2A4EE87ABAA}"/>
                </a:ext>
              </a:extLst>
            </p:cNvPr>
            <p:cNvSpPr/>
            <p:nvPr/>
          </p:nvSpPr>
          <p:spPr>
            <a:xfrm rot="10800000">
              <a:off x="5171075" y="2699544"/>
              <a:ext cx="249676" cy="15534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6D4171-2B9D-47FF-85BB-4A368464C3A3}"/>
              </a:ext>
            </a:extLst>
          </p:cNvPr>
          <p:cNvSpPr txBox="1"/>
          <p:nvPr/>
        </p:nvSpPr>
        <p:spPr>
          <a:xfrm>
            <a:off x="4141196" y="3673243"/>
            <a:ext cx="14836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tabLst>
                <a:tab pos="1257300" algn="r"/>
              </a:tabLst>
            </a:pPr>
            <a:r>
              <a:rPr lang="en-US" sz="1600" b="1" dirty="0">
                <a:solidFill>
                  <a:schemeClr val="bg1"/>
                </a:solidFill>
              </a:rPr>
              <a:t>CA	BA</a:t>
            </a:r>
          </a:p>
          <a:p>
            <a:pPr defTabSz="895350">
              <a:tabLst>
                <a:tab pos="1257300" algn="r"/>
              </a:tabLst>
            </a:pPr>
            <a:r>
              <a:rPr lang="en-US" sz="1600" b="1" dirty="0">
                <a:solidFill>
                  <a:schemeClr val="bg1"/>
                </a:solidFill>
              </a:rPr>
              <a:t>FE	BE</a:t>
            </a:r>
          </a:p>
          <a:p>
            <a:pPr defTabSz="895350"/>
            <a:r>
              <a:rPr lang="en-US" sz="1600" b="1" dirty="0">
                <a:solidFill>
                  <a:schemeClr val="bg1"/>
                </a:solidFill>
              </a:rPr>
              <a:t>110101000101001010010111111011010001</a:t>
            </a:r>
            <a:endParaRPr lang="de-CH" sz="16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904F5D-4A2F-4AFB-A96A-A8B104A03E9F}"/>
              </a:ext>
            </a:extLst>
          </p:cNvPr>
          <p:cNvSpPr txBox="1"/>
          <p:nvPr/>
        </p:nvSpPr>
        <p:spPr>
          <a:xfrm>
            <a:off x="5666450" y="3673243"/>
            <a:ext cx="14859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xyz-api-1.0.jar</a:t>
            </a:r>
          </a:p>
          <a:p>
            <a:pPr algn="r"/>
            <a:r>
              <a:rPr lang="en-US" sz="1500" b="1" dirty="0">
                <a:solidFill>
                  <a:schemeClr val="bg1"/>
                </a:solidFill>
              </a:rPr>
              <a:t>META-INF</a:t>
            </a:r>
          </a:p>
          <a:p>
            <a:pPr algn="r"/>
            <a:r>
              <a:rPr lang="en-US" sz="1600" b="1" dirty="0">
                <a:solidFill>
                  <a:schemeClr val="bg1"/>
                </a:solidFill>
              </a:rPr>
              <a:t>exit(-1)</a:t>
            </a:r>
          </a:p>
          <a:p>
            <a:pPr algn="r"/>
            <a:r>
              <a:rPr lang="en-US" sz="1500" b="1" dirty="0">
                <a:solidFill>
                  <a:schemeClr val="bg1"/>
                </a:solidFill>
              </a:rPr>
              <a:t>-classpath</a:t>
            </a:r>
          </a:p>
          <a:p>
            <a:pPr algn="r"/>
            <a:r>
              <a:rPr lang="en-US" sz="1600" b="1" dirty="0">
                <a:solidFill>
                  <a:schemeClr val="bg1"/>
                </a:solidFill>
              </a:rPr>
              <a:t>Service.class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976A1D-8967-49EB-B0F7-2CF78E7E63DA}"/>
              </a:ext>
            </a:extLst>
          </p:cNvPr>
          <p:cNvSpPr txBox="1"/>
          <p:nvPr/>
        </p:nvSpPr>
        <p:spPr>
          <a:xfrm>
            <a:off x="4148831" y="2104126"/>
            <a:ext cx="1485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@API(ver=2)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private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javac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--debug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main(String[])</a:t>
            </a:r>
          </a:p>
        </p:txBody>
      </p:sp>
    </p:spTree>
    <p:extLst>
      <p:ext uri="{BB962C8B-B14F-4D97-AF65-F5344CB8AC3E}">
        <p14:creationId xmlns:p14="http://schemas.microsoft.com/office/powerpoint/2010/main" val="3660654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Carlito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Markwalder</dc:creator>
  <cp:lastModifiedBy>Stephan Markwalder</cp:lastModifiedBy>
  <cp:revision>8</cp:revision>
  <dcterms:created xsi:type="dcterms:W3CDTF">2019-04-18T20:59:31Z</dcterms:created>
  <dcterms:modified xsi:type="dcterms:W3CDTF">2019-04-19T19:54:28Z</dcterms:modified>
</cp:coreProperties>
</file>