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9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61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10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93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7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19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64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6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04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AEAD9-99B6-4D8F-B3B6-A4C0413E2A4F}" type="datetimeFigureOut">
              <a:rPr lang="pt-BR" smtClean="0"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CEE5-5AD4-4BAA-9F31-AC3442DA6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6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793545" y="296180"/>
            <a:ext cx="2053465" cy="4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Entradas: V(t); I(t);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Seta para baixo 6"/>
          <p:cNvSpPr/>
          <p:nvPr/>
        </p:nvSpPr>
        <p:spPr>
          <a:xfrm>
            <a:off x="5703372" y="746974"/>
            <a:ext cx="204542" cy="412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855335" y="1178682"/>
            <a:ext cx="1893194" cy="4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P(t) = V(t) * I(t);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5696486" y="1629442"/>
            <a:ext cx="210892" cy="412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855335" y="2061150"/>
            <a:ext cx="1893194" cy="4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P(t) &gt; P(t-1) ?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061971" y="191719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820278" y="251625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22" name="Seta para baixo 21"/>
          <p:cNvSpPr/>
          <p:nvPr/>
        </p:nvSpPr>
        <p:spPr>
          <a:xfrm>
            <a:off x="5703372" y="2516254"/>
            <a:ext cx="210892" cy="479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855335" y="3013704"/>
            <a:ext cx="1893194" cy="4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Δ</a:t>
            </a:r>
            <a:r>
              <a:rPr lang="pt-BR" dirty="0" smtClean="0">
                <a:solidFill>
                  <a:schemeClr val="tx1"/>
                </a:solidFill>
              </a:rPr>
              <a:t>D = 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r>
              <a:rPr lang="pt-BR" dirty="0" smtClean="0">
                <a:solidFill>
                  <a:schemeClr val="tx1"/>
                </a:solidFill>
              </a:rPr>
              <a:t>D*(-1);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Seta para baixo 23"/>
          <p:cNvSpPr/>
          <p:nvPr/>
        </p:nvSpPr>
        <p:spPr>
          <a:xfrm>
            <a:off x="5714832" y="3473443"/>
            <a:ext cx="210892" cy="412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855335" y="3896206"/>
            <a:ext cx="1893194" cy="63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 = D + 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r>
              <a:rPr lang="pt-BR" dirty="0" smtClean="0">
                <a:solidFill>
                  <a:schemeClr val="tx1"/>
                </a:solidFill>
              </a:rPr>
              <a:t>D;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P(t-1) = P(t);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748529" y="2214563"/>
            <a:ext cx="1209609" cy="7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7903122" y="2214562"/>
            <a:ext cx="55016" cy="20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a esquerda 27"/>
          <p:cNvSpPr/>
          <p:nvPr/>
        </p:nvSpPr>
        <p:spPr>
          <a:xfrm>
            <a:off x="6748529" y="4162430"/>
            <a:ext cx="1209609" cy="1619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</dc:creator>
  <cp:lastModifiedBy>Fabio</cp:lastModifiedBy>
  <cp:revision>2</cp:revision>
  <dcterms:created xsi:type="dcterms:W3CDTF">2015-07-05T13:48:20Z</dcterms:created>
  <dcterms:modified xsi:type="dcterms:W3CDTF">2015-07-05T13:55:59Z</dcterms:modified>
</cp:coreProperties>
</file>