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6C9-41A3-446B-8EBE-C4620B5B0CE4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8CB2-08AC-4BB8-BD2A-6126BA17B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04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6C9-41A3-446B-8EBE-C4620B5B0CE4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8CB2-08AC-4BB8-BD2A-6126BA17B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30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6C9-41A3-446B-8EBE-C4620B5B0CE4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8CB2-08AC-4BB8-BD2A-6126BA17B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4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6C9-41A3-446B-8EBE-C4620B5B0CE4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8CB2-08AC-4BB8-BD2A-6126BA17B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14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6C9-41A3-446B-8EBE-C4620B5B0CE4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8CB2-08AC-4BB8-BD2A-6126BA17B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25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6C9-41A3-446B-8EBE-C4620B5B0CE4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8CB2-08AC-4BB8-BD2A-6126BA17B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08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6C9-41A3-446B-8EBE-C4620B5B0CE4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8CB2-08AC-4BB8-BD2A-6126BA17B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07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6C9-41A3-446B-8EBE-C4620B5B0CE4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8CB2-08AC-4BB8-BD2A-6126BA17B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1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6C9-41A3-446B-8EBE-C4620B5B0CE4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8CB2-08AC-4BB8-BD2A-6126BA17B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27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6C9-41A3-446B-8EBE-C4620B5B0CE4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8CB2-08AC-4BB8-BD2A-6126BA17B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56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6C9-41A3-446B-8EBE-C4620B5B0CE4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8CB2-08AC-4BB8-BD2A-6126BA17B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36C9-41A3-446B-8EBE-C4620B5B0CE4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8CB2-08AC-4BB8-BD2A-6126BA17B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90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3" y="3501008"/>
            <a:ext cx="845311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8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306498" cy="528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9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12968" cy="462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1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157288"/>
            <a:ext cx="79152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4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00038"/>
            <a:ext cx="7305675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5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897150" cy="426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0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16858" y="-964730"/>
            <a:ext cx="6766270" cy="864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7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0100" y="-1202532"/>
            <a:ext cx="6768754" cy="911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7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125"/>
            <a:ext cx="8352928" cy="649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1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9438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65532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6" y="3535508"/>
            <a:ext cx="8338527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1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1913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2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03649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0" y="849585"/>
            <a:ext cx="8110314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6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991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052736"/>
            <a:ext cx="834716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1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136904" cy="478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7704856" cy="654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4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6816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5219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79343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3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79248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75247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3609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09550"/>
            <a:ext cx="7896225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1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57175"/>
            <a:ext cx="7734300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40767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74" y="980728"/>
            <a:ext cx="855620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9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338"/>
            <a:ext cx="914400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5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5"/>
            <a:ext cx="8712968" cy="516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2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51627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6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24744"/>
            <a:ext cx="8811365" cy="397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6386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8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0" y="188640"/>
            <a:ext cx="8606410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6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32767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7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53556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64" y="4789537"/>
            <a:ext cx="820816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820891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7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58601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5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40901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6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5686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04422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7" y="2060848"/>
            <a:ext cx="792860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14" y="464865"/>
            <a:ext cx="468319" cy="22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8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7632848" cy="326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" y="26534"/>
            <a:ext cx="41719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" y="620688"/>
            <a:ext cx="8955305" cy="551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7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24945"/>
            <a:ext cx="9147816" cy="510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6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7"/>
            <a:ext cx="8280920" cy="630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0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6632"/>
            <a:ext cx="7858125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7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2" y="842963"/>
            <a:ext cx="8107012" cy="57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4095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2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812497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6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0</Words>
  <Application>Microsoft Office PowerPoint</Application>
  <PresentationFormat>Apresentação na tela (4:3)</PresentationFormat>
  <Paragraphs>0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Schuch</dc:creator>
  <cp:lastModifiedBy>Schuch</cp:lastModifiedBy>
  <cp:revision>7</cp:revision>
  <dcterms:created xsi:type="dcterms:W3CDTF">2015-08-30T11:31:36Z</dcterms:created>
  <dcterms:modified xsi:type="dcterms:W3CDTF">2015-08-30T17:50:55Z</dcterms:modified>
</cp:coreProperties>
</file>