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2" r:id="rId3"/>
    <p:sldId id="602" r:id="rId4"/>
    <p:sldId id="564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01/11/2015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11/1/2015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4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7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9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4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5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01/11/2015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Fábio</a:t>
            </a: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Moto-geradores</a:t>
            </a:r>
            <a:endParaRPr lang="en-US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518913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Cadore Posser, Leonardo </a:t>
            </a:r>
            <a:r>
              <a:rPr lang="pt-BR" sz="2000" b="1" dirty="0" err="1" smtClean="0">
                <a:solidFill>
                  <a:schemeClr val="tx2"/>
                </a:solidFill>
              </a:rPr>
              <a:t>Catafesta</a:t>
            </a:r>
            <a:r>
              <a:rPr lang="pt-BR" sz="2000" b="1" dirty="0" smtClean="0">
                <a:solidFill>
                  <a:schemeClr val="tx2"/>
                </a:solidFill>
              </a:rPr>
              <a:t>, </a:t>
            </a:r>
            <a:r>
              <a:rPr lang="pt-BR" sz="2000" b="1" dirty="0" err="1">
                <a:solidFill>
                  <a:schemeClr val="tx2"/>
                </a:solidFill>
              </a:rPr>
              <a:t>Marciel</a:t>
            </a:r>
            <a:r>
              <a:rPr lang="pt-BR" sz="2000" b="1" dirty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Wenk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783772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Novembro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GTK </a:t>
            </a:r>
            <a:r>
              <a:rPr lang="pt-BR" noProof="1" smtClean="0"/>
              <a:t>- </a:t>
            </a:r>
            <a:r>
              <a:rPr lang="pt-BR" dirty="0"/>
              <a:t>utilizados </a:t>
            </a:r>
            <a:r>
              <a:rPr lang="pt-BR" dirty="0" smtClean="0"/>
              <a:t>na </a:t>
            </a:r>
            <a:r>
              <a:rPr lang="pt-BR" dirty="0" err="1" smtClean="0"/>
              <a:t>industria</a:t>
            </a:r>
            <a:r>
              <a:rPr lang="pt-BR" dirty="0" smtClean="0"/>
              <a:t> </a:t>
            </a:r>
            <a:r>
              <a:rPr lang="pt-BR" dirty="0"/>
              <a:t>metal mecânica (pesada</a:t>
            </a:r>
            <a:r>
              <a:rPr lang="pt-BR" dirty="0" smtClean="0"/>
              <a:t>), mineração</a:t>
            </a:r>
            <a:r>
              <a:rPr lang="pt-BR" dirty="0"/>
              <a:t>, petróleo &amp; gás</a:t>
            </a:r>
            <a:r>
              <a:rPr lang="pt-BR" dirty="0" smtClean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700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62" y="3871258"/>
            <a:ext cx="3305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AG11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</a:t>
            </a:r>
            <a:r>
              <a:rPr lang="pt-BR" noProof="1" smtClean="0"/>
              <a:t>em Power Plants.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4500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290906"/>
            <a:ext cx="3790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</a:t>
            </a:r>
            <a:r>
              <a:rPr lang="pt-BR" dirty="0" smtClean="0"/>
              <a:t>SG10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</a:t>
            </a:r>
            <a:r>
              <a:rPr lang="pt-BR" noProof="1" smtClean="0"/>
              <a:t>em plataformas, navios e usinas.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50000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3377670"/>
            <a:ext cx="4010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ABB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voltage</a:t>
            </a:r>
            <a:r>
              <a:rPr lang="pt-BR" dirty="0"/>
              <a:t> standard marine </a:t>
            </a:r>
            <a:r>
              <a:rPr lang="pt-BR" dirty="0" err="1" smtClean="0"/>
              <a:t>generators</a:t>
            </a:r>
            <a:r>
              <a:rPr lang="pt-BR" dirty="0" smtClean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</a:t>
            </a:r>
            <a:r>
              <a:rPr lang="pt-BR" noProof="1" smtClean="0"/>
              <a:t>em </a:t>
            </a:r>
            <a:r>
              <a:rPr lang="pt-BR" noProof="1" smtClean="0"/>
              <a:t>plataformas e navios.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</a:t>
            </a:r>
            <a:r>
              <a:rPr lang="pt-BR" dirty="0" smtClean="0"/>
              <a:t>2430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com bobina </a:t>
            </a:r>
            <a:r>
              <a:rPr lang="pt-BR" dirty="0" smtClean="0"/>
              <a:t>auxiliar.</a:t>
            </a:r>
            <a:endParaRPr lang="pt-BR" dirty="0"/>
          </a:p>
          <a:p>
            <a:pPr marL="0" lvl="1" algn="just"/>
            <a:r>
              <a:rPr lang="pt-BR" dirty="0"/>
              <a:t>Como opcional, a linha permite a utilização de uma </a:t>
            </a:r>
            <a:r>
              <a:rPr lang="pt-BR" dirty="0" err="1"/>
              <a:t>excitatriz</a:t>
            </a:r>
            <a:r>
              <a:rPr lang="pt-BR" dirty="0"/>
              <a:t> auxiliar com ímãs permanentes.</a:t>
            </a:r>
            <a:endParaRPr lang="pt-BR" noProof="1"/>
          </a:p>
          <a:p>
            <a:pPr marL="0" lvl="1" algn="just"/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91636"/>
            <a:ext cx="3152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ABB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voltage</a:t>
            </a:r>
            <a:r>
              <a:rPr lang="pt-BR" dirty="0"/>
              <a:t> </a:t>
            </a:r>
            <a:r>
              <a:rPr lang="pt-BR" dirty="0" smtClean="0"/>
              <a:t>modular marine </a:t>
            </a:r>
            <a:r>
              <a:rPr lang="pt-BR" dirty="0" err="1" smtClean="0"/>
              <a:t>generators</a:t>
            </a:r>
            <a:r>
              <a:rPr lang="pt-BR" dirty="0" smtClean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</a:t>
            </a:r>
            <a:r>
              <a:rPr lang="pt-BR" noProof="1" smtClean="0"/>
              <a:t>em </a:t>
            </a:r>
            <a:r>
              <a:rPr lang="pt-BR" noProof="1" smtClean="0"/>
              <a:t>plataformas e navios.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</a:t>
            </a:r>
            <a:r>
              <a:rPr lang="pt-BR" dirty="0" smtClean="0"/>
              <a:t>500</a:t>
            </a:r>
            <a:r>
              <a:rPr lang="pt-BR" dirty="0" smtClean="0"/>
              <a:t>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com bobina </a:t>
            </a:r>
            <a:r>
              <a:rPr lang="pt-BR" dirty="0" smtClean="0"/>
              <a:t>auxiliar e </a:t>
            </a:r>
            <a:r>
              <a:rPr lang="pt-BR" dirty="0"/>
              <a:t>com ímãs permanentes.</a:t>
            </a:r>
            <a:endParaRPr lang="pt-BR" noProof="1"/>
          </a:p>
          <a:p>
            <a:pPr marL="0" lvl="1" algn="just"/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387044"/>
            <a:ext cx="3024336" cy="31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ABB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/>
              <a:t>High </a:t>
            </a:r>
            <a:r>
              <a:rPr lang="pt-BR" dirty="0" err="1"/>
              <a:t>voltage</a:t>
            </a:r>
            <a:r>
              <a:rPr lang="pt-BR" dirty="0"/>
              <a:t> marine </a:t>
            </a:r>
            <a:r>
              <a:rPr lang="pt-BR" dirty="0" err="1" smtClean="0"/>
              <a:t>generators</a:t>
            </a:r>
            <a:r>
              <a:rPr lang="pt-BR" dirty="0" smtClean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</a:t>
            </a:r>
            <a:r>
              <a:rPr lang="pt-BR" noProof="1" smtClean="0"/>
              <a:t>em </a:t>
            </a:r>
            <a:r>
              <a:rPr lang="pt-BR" noProof="1" smtClean="0"/>
              <a:t>plataformas e navios.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</a:t>
            </a:r>
            <a:r>
              <a:rPr lang="pt-BR" dirty="0" smtClean="0"/>
              <a:t>5000</a:t>
            </a:r>
            <a:r>
              <a:rPr lang="pt-BR" dirty="0" smtClean="0"/>
              <a:t>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com tecnologia </a:t>
            </a:r>
            <a:r>
              <a:rPr lang="pt-BR" i="1" dirty="0"/>
              <a:t>“ABB shunt </a:t>
            </a:r>
            <a:r>
              <a:rPr lang="pt-BR" i="1" dirty="0" err="1" smtClean="0"/>
              <a:t>boost</a:t>
            </a:r>
            <a:r>
              <a:rPr lang="pt-BR" i="1" dirty="0" smtClean="0"/>
              <a:t> </a:t>
            </a:r>
            <a:r>
              <a:rPr lang="pt-BR" i="1" dirty="0" err="1" smtClean="0"/>
              <a:t>excitation</a:t>
            </a:r>
            <a:r>
              <a:rPr lang="pt-BR" i="1" dirty="0" smtClean="0"/>
              <a:t> </a:t>
            </a:r>
            <a:r>
              <a:rPr lang="pt-BR" i="1" dirty="0"/>
              <a:t>system</a:t>
            </a:r>
            <a:r>
              <a:rPr lang="pt-BR" i="1" dirty="0" smtClean="0"/>
              <a:t>”. </a:t>
            </a:r>
          </a:p>
          <a:p>
            <a:pPr marL="0" lvl="1" algn="just"/>
            <a:r>
              <a:rPr lang="pt-BR" dirty="0" smtClean="0"/>
              <a:t>Utiliza um transformador na tensão e saída para a excitação.</a:t>
            </a:r>
          </a:p>
          <a:p>
            <a:pPr marL="0" lvl="1" algn="just"/>
            <a:r>
              <a:rPr lang="pt-BR" dirty="0" smtClean="0"/>
              <a:t>Caso haja um curto circuito, utiliza um transformador de corrente.</a:t>
            </a:r>
            <a:endParaRPr lang="pt-BR" noProof="1"/>
          </a:p>
          <a:p>
            <a:pPr marL="0" lvl="1" algn="just"/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06" y="3559958"/>
            <a:ext cx="3336388" cy="29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ABB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err="1"/>
              <a:t>Rail</a:t>
            </a:r>
            <a:r>
              <a:rPr lang="pt-BR" dirty="0"/>
              <a:t> </a:t>
            </a:r>
            <a:r>
              <a:rPr lang="pt-BR" dirty="0" err="1"/>
              <a:t>traction</a:t>
            </a:r>
            <a:r>
              <a:rPr lang="pt-BR" dirty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dirty="0" smtClean="0"/>
              <a:t>na indústria de tração.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</a:t>
            </a:r>
            <a:r>
              <a:rPr lang="pt-BR" dirty="0" smtClean="0"/>
              <a:t>330</a:t>
            </a:r>
            <a:r>
              <a:rPr lang="pt-BR" dirty="0" smtClean="0"/>
              <a:t>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gerador auxiliar.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942857"/>
            <a:ext cx="3257550" cy="2390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163" y="2292949"/>
            <a:ext cx="3513637" cy="40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Análise das tecnologias atuais de motor-geradores disponíveis no mercado, com foco no gerador.</a:t>
            </a:r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Moto-geradores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Fabricantes analisados: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WEG;</a:t>
            </a:r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ABB;</a:t>
            </a:r>
            <a:endParaRPr lang="pt-BR" noProof="1" smtClean="0"/>
          </a:p>
          <a:p>
            <a:pPr marL="285750" lvl="1" indent="-285750" algn="just">
              <a:buFontTx/>
              <a:buChar char="-"/>
            </a:pPr>
            <a:r>
              <a:rPr lang="pt-BR" noProof="1" smtClean="0"/>
              <a:t>...;</a:t>
            </a:r>
          </a:p>
          <a:p>
            <a:pPr marL="285750" lvl="1" indent="-285750" algn="just">
              <a:buFontTx/>
              <a:buChar char="-"/>
            </a:pPr>
            <a:endParaRPr lang="pt-BR" noProof="1"/>
          </a:p>
          <a:p>
            <a:pPr marL="0" lvl="1" algn="just"/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58" y="1315533"/>
            <a:ext cx="7056784" cy="52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i-Plus</a:t>
            </a:r>
            <a:r>
              <a:rPr lang="pt-BR" noProof="1" smtClean="0"/>
              <a:t> e G Plus - </a:t>
            </a:r>
            <a:r>
              <a:rPr lang="pt-BR" dirty="0"/>
              <a:t>desenvolvidos para </a:t>
            </a:r>
            <a:r>
              <a:rPr lang="pt-BR" dirty="0" smtClean="0"/>
              <a:t>aplicações gerais.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4200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com bobina auxiliar: manutenção de corrente de curto-circuito de 300% da In por 10 </a:t>
            </a:r>
            <a:r>
              <a:rPr lang="pt-BR" dirty="0" smtClean="0"/>
              <a:t>segundos.</a:t>
            </a:r>
          </a:p>
          <a:p>
            <a:pPr marL="0" lvl="1" algn="just"/>
            <a:r>
              <a:rPr lang="pt-BR" dirty="0" smtClean="0"/>
              <a:t>Como </a:t>
            </a:r>
            <a:r>
              <a:rPr lang="pt-BR" dirty="0"/>
              <a:t>opcional, a linha </a:t>
            </a:r>
            <a:r>
              <a:rPr lang="pt-BR" dirty="0" smtClean="0"/>
              <a:t>permite </a:t>
            </a:r>
            <a:r>
              <a:rPr lang="pt-BR" dirty="0"/>
              <a:t>a utilização de uma </a:t>
            </a:r>
            <a:r>
              <a:rPr lang="pt-BR" dirty="0" err="1"/>
              <a:t>excitatriz</a:t>
            </a:r>
            <a:r>
              <a:rPr lang="pt-BR" dirty="0"/>
              <a:t> auxiliar com ímãs </a:t>
            </a:r>
            <a:r>
              <a:rPr lang="pt-BR" dirty="0" smtClean="0"/>
              <a:t>permanentes.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48" y="3715120"/>
            <a:ext cx="3322104" cy="28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smtClean="0"/>
              <a:t>i-Plus e G Plus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88193"/>
            <a:ext cx="5813648" cy="47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err="1" smtClean="0"/>
              <a:t>Truck</a:t>
            </a:r>
            <a:r>
              <a:rPr lang="pt-BR" dirty="0" smtClean="0"/>
              <a:t> </a:t>
            </a:r>
            <a:r>
              <a:rPr lang="pt-BR" noProof="1" smtClean="0"/>
              <a:t>- </a:t>
            </a:r>
            <a:r>
              <a:rPr lang="pt-BR" dirty="0" smtClean="0"/>
              <a:t>utilizados </a:t>
            </a:r>
            <a:r>
              <a:rPr lang="pt-BR" dirty="0"/>
              <a:t>para alimentação do sistema elétrico da bomba de criogênico em caminhões e </a:t>
            </a:r>
            <a:r>
              <a:rPr lang="pt-BR" dirty="0" err="1"/>
              <a:t>semitrailers</a:t>
            </a:r>
            <a:r>
              <a:rPr lang="pt-BR" dirty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30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realizada </a:t>
            </a:r>
            <a:r>
              <a:rPr lang="pt-BR" dirty="0"/>
              <a:t>pela bateria do veículo em 12 ou 24 </a:t>
            </a:r>
            <a:r>
              <a:rPr lang="pt-BR" dirty="0" err="1" smtClean="0"/>
              <a:t>Vcc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649092"/>
            <a:ext cx="4000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Síncrono </a:t>
            </a:r>
            <a:r>
              <a:rPr lang="pt-BR" noProof="1" smtClean="0"/>
              <a:t>AN10 - </a:t>
            </a:r>
            <a:r>
              <a:rPr lang="pt-BR" dirty="0"/>
              <a:t>desenvolvidos para aplicação em grupos geradores para os segmentos Naval e Óleo &amp; Gás.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1.100 a 3.000 </a:t>
            </a:r>
            <a:r>
              <a:rPr lang="pt-BR" dirty="0" smtClean="0"/>
              <a:t>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 smtClean="0"/>
              <a:t>Excitação auxiliar </a:t>
            </a:r>
            <a:r>
              <a:rPr lang="pt-BR" dirty="0"/>
              <a:t>com ímãs </a:t>
            </a:r>
            <a:r>
              <a:rPr lang="pt-BR" dirty="0" smtClean="0"/>
              <a:t>permanentes para </a:t>
            </a:r>
            <a:r>
              <a:rPr lang="pt-BR" dirty="0"/>
              <a:t>alimentação do circuito de potência do regulador de </a:t>
            </a:r>
            <a:r>
              <a:rPr lang="pt-BR" dirty="0" smtClean="0"/>
              <a:t>tensão.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09" y="3532140"/>
            <a:ext cx="3533781" cy="29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WEG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340768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dirty="0" smtClean="0"/>
              <a:t>Alternador </a:t>
            </a:r>
            <a:r>
              <a:rPr lang="pt-BR" dirty="0"/>
              <a:t>Síncrono G </a:t>
            </a:r>
            <a:r>
              <a:rPr lang="pt-BR" dirty="0" err="1" smtClean="0"/>
              <a:t>Aircraft</a:t>
            </a:r>
            <a:r>
              <a:rPr lang="pt-BR" dirty="0" smtClean="0"/>
              <a:t> </a:t>
            </a:r>
            <a:r>
              <a:rPr lang="pt-BR" noProof="1"/>
              <a:t>- </a:t>
            </a:r>
            <a:r>
              <a:rPr lang="pt-BR" dirty="0" smtClean="0"/>
              <a:t>utilizados </a:t>
            </a:r>
            <a:r>
              <a:rPr lang="pt-BR" noProof="1"/>
              <a:t>como fonte de energia para alimentação de aeronaves em </a:t>
            </a:r>
            <a:r>
              <a:rPr lang="pt-BR" noProof="1" smtClean="0"/>
              <a:t>solo</a:t>
            </a:r>
            <a:r>
              <a:rPr lang="pt-BR" dirty="0" smtClean="0"/>
              <a:t>.</a:t>
            </a: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Potências: </a:t>
            </a:r>
            <a:r>
              <a:rPr lang="pt-BR" dirty="0" smtClean="0"/>
              <a:t>até 180 kVA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dirty="0"/>
              <a:t>Excitação </a:t>
            </a:r>
            <a:r>
              <a:rPr lang="pt-BR" dirty="0" smtClean="0"/>
              <a:t>é </a:t>
            </a:r>
            <a:r>
              <a:rPr lang="pt-BR" dirty="0"/>
              <a:t>realizada com Imãs </a:t>
            </a:r>
            <a:r>
              <a:rPr lang="pt-BR" dirty="0" smtClean="0"/>
              <a:t>permanentes no estator.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12976"/>
            <a:ext cx="3829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28075</TotalTime>
  <Words>489</Words>
  <Application>Microsoft Office PowerPoint</Application>
  <PresentationFormat>Apresentação na tela (4:3)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689</cp:revision>
  <dcterms:created xsi:type="dcterms:W3CDTF">2008-05-27T19:40:04Z</dcterms:created>
  <dcterms:modified xsi:type="dcterms:W3CDTF">2015-11-01T13:24:41Z</dcterms:modified>
</cp:coreProperties>
</file>