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3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482" r:id="rId2"/>
    <p:sldId id="483" r:id="rId3"/>
    <p:sldId id="484" r:id="rId4"/>
    <p:sldId id="486" r:id="rId5"/>
    <p:sldId id="487" r:id="rId6"/>
    <p:sldId id="488" r:id="rId7"/>
    <p:sldId id="485" r:id="rId8"/>
  </p:sldIdLst>
  <p:sldSz cx="9144000" cy="6858000" type="screen4x3"/>
  <p:notesSz cx="7099300" cy="10234613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rgbClr val="175386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rgbClr val="175386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rgbClr val="175386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rgbClr val="175386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rgbClr val="175386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rgbClr val="175386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rgbClr val="175386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rgbClr val="175386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rgbClr val="175386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175386"/>
    <a:srgbClr val="008000"/>
    <a:srgbClr val="30A4D8"/>
    <a:srgbClr val="24A61E"/>
    <a:srgbClr val="E3AF1B"/>
    <a:srgbClr val="C8D7EA"/>
    <a:srgbClr val="F70D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Estilo Mé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DCAF9ED-07DC-4A11-8D7F-57B35C25682E}" styleName="Estilo Médio 1 - Ênfase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Estilo Médio 1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C89EF96-8CEA-46FF-86C4-4CE0E7609802}" styleName="Estilo Claro 3 - Ênfase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426" autoAdjust="0"/>
    <p:restoredTop sz="82446" autoAdjust="0"/>
  </p:normalViewPr>
  <p:slideViewPr>
    <p:cSldViewPr>
      <p:cViewPr varScale="1">
        <p:scale>
          <a:sx n="96" d="100"/>
          <a:sy n="96" d="100"/>
        </p:scale>
        <p:origin x="165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2314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12614BB8-9DEA-4317-9B59-4AC3E32859FA}" type="datetimeFigureOut">
              <a:rPr lang="pt-BR"/>
              <a:pPr>
                <a:defRPr/>
              </a:pPr>
              <a:t>17/10/2015</a:t>
            </a:fld>
            <a:endParaRPr lang="pt-BR" dirty="0"/>
          </a:p>
        </p:txBody>
      </p:sp>
      <p:sp>
        <p:nvSpPr>
          <p:cNvPr id="2314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2314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D5F9B847-3A94-4593-93E1-CC30756F7536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063536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9A0A41BE-5C61-4E2C-A3F3-8DB417668C14}" type="datetimeFigureOut">
              <a:rPr lang="en-US"/>
              <a:pPr>
                <a:defRPr/>
              </a:pPr>
              <a:t>10/17/2015</a:t>
            </a:fld>
            <a:endParaRPr lang="en-US" dirty="0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6512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Clique para editar os estilos do texto mestre</a:t>
            </a:r>
          </a:p>
          <a:p>
            <a:pPr lvl="1"/>
            <a:r>
              <a:rPr lang="en-US" noProof="0" smtClean="0"/>
              <a:t>Segundo nível</a:t>
            </a:r>
          </a:p>
          <a:p>
            <a:pPr lvl="2"/>
            <a:r>
              <a:rPr lang="en-US" noProof="0" smtClean="0"/>
              <a:t>Terceiro nível</a:t>
            </a:r>
          </a:p>
          <a:p>
            <a:pPr lvl="3"/>
            <a:r>
              <a:rPr lang="en-US" noProof="0" smtClean="0"/>
              <a:t>Quarto nível</a:t>
            </a:r>
          </a:p>
          <a:p>
            <a:pPr lvl="4"/>
            <a:r>
              <a:rPr lang="en-US" noProof="0" smtClean="0"/>
              <a:t>Quinto nível</a:t>
            </a:r>
          </a:p>
        </p:txBody>
      </p:sp>
      <p:sp>
        <p:nvSpPr>
          <p:cNvPr id="645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45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4CE1C7DD-9813-4F30-A314-2479383F60B8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5932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E1C7DD-9813-4F30-A314-2479383F60B8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4155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E1C7DD-9813-4F30-A314-2479383F60B8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6259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E1C7DD-9813-4F30-A314-2479383F60B8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9585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E1C7DD-9813-4F30-A314-2479383F60B8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4981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E1C7DD-9813-4F30-A314-2479383F60B8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0952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E1C7DD-9813-4F30-A314-2479383F60B8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5126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E1C7DD-9813-4F30-A314-2479383F60B8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0576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2D3759-20A9-43AA-B66D-5F6D5C08724C}" type="datetime1">
              <a:rPr lang="pt-BR" smtClean="0"/>
              <a:t>17/10/2015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dirty="0" smtClean="0"/>
              <a:t>/20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93425B-6E50-447D-9D2C-2A144074FA16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72982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DC836C-7116-4783-B36C-83C3D2D5C787}" type="datetime1">
              <a:rPr lang="pt-BR" smtClean="0"/>
              <a:t>17/10/2015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dirty="0" smtClean="0"/>
              <a:t>/20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F8BA61-A196-4C67-B0DC-22ECEBDB6F66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30810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09899C-10C7-454F-A042-7A072DF1830C}" type="datetime1">
              <a:rPr lang="pt-BR" smtClean="0"/>
              <a:t>17/10/2015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dirty="0" smtClean="0"/>
              <a:t>/20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5DC3BF-792A-4200-A094-9ADFD2F023AF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92433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ABC896-FC96-4F76-ADDF-61B7CA6D5813}" type="datetime1">
              <a:rPr lang="pt-BR" smtClean="0"/>
              <a:t>17/10/2015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dirty="0" smtClean="0"/>
              <a:t>/20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1A0D06-5F94-4551-A391-20CFD0B8160A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46541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2C7ACC-65AB-493E-9DCA-8367F39CE5D5}" type="datetime1">
              <a:rPr lang="pt-BR" smtClean="0"/>
              <a:t>17/10/2015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dirty="0" smtClean="0"/>
              <a:t>/20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3C7D0B-9765-4D47-AFE3-081D43C1CEB3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98814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180C78-9282-4796-A57D-D9596BF85D94}" type="datetime1">
              <a:rPr lang="pt-BR" smtClean="0"/>
              <a:t>17/10/2015</a:t>
            </a:fld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dirty="0" smtClean="0"/>
              <a:t>/20</a:t>
            </a: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01D62C-7749-466B-98A2-DDF96BDD86CE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32964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2449B7-97E0-424E-A93A-86BE054F847D}" type="datetime1">
              <a:rPr lang="pt-BR" smtClean="0"/>
              <a:t>17/10/2015</a:t>
            </a:fld>
            <a:endParaRPr lang="pt-BR" dirty="0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dirty="0" smtClean="0"/>
              <a:t>/20</a:t>
            </a:r>
            <a:endParaRPr lang="pt-BR" dirty="0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C2B0A0-FDD1-4AAA-9957-BD79B37E7408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63474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7292DE-2B66-4866-BA04-94AC197F48CA}" type="datetime1">
              <a:rPr lang="pt-BR" smtClean="0"/>
              <a:t>17/10/2015</a:t>
            </a:fld>
            <a:endParaRPr lang="pt-BR" dirty="0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dirty="0" smtClean="0"/>
              <a:t>/20</a:t>
            </a:r>
            <a:endParaRPr lang="pt-BR" dirty="0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549093-15CB-4658-99BD-2120D58B944E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20639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171D23-9202-4902-AC68-9103F0D0AE56}" type="datetime1">
              <a:rPr lang="pt-BR" smtClean="0"/>
              <a:t>17/10/2015</a:t>
            </a:fld>
            <a:endParaRPr lang="pt-BR" dirty="0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dirty="0" smtClean="0"/>
              <a:t>/20</a:t>
            </a:r>
            <a:endParaRPr lang="pt-BR" dirty="0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62C408-B6DC-46BB-A65C-2B5CBEE2E4BD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4356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1A5FF7-3CFC-454B-960A-668E23AC65D5}" type="datetime1">
              <a:rPr lang="pt-BR" smtClean="0"/>
              <a:t>17/10/2015</a:t>
            </a:fld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dirty="0" smtClean="0"/>
              <a:t>/20</a:t>
            </a: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85FBC6-E169-418F-A024-931F5F2616BB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53198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B26D41-4245-4600-95DB-FC4247B5AF3E}" type="datetime1">
              <a:rPr lang="pt-BR" smtClean="0"/>
              <a:t>17/10/2015</a:t>
            </a:fld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dirty="0" smtClean="0"/>
              <a:t>/20</a:t>
            </a: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EEF1FD-1023-41CD-BEE8-68918FD774F6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33251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42CDBA07-5F7C-4A3C-82DF-070F3ACC57C0}" type="datetime1">
              <a:rPr lang="pt-BR" smtClean="0"/>
              <a:t>17/10/2015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pt-BR" dirty="0" smtClean="0"/>
              <a:t>/20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13583AFD-BE81-4719-BEE4-B4E1C0383D4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1" descr="Barra_slim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196975"/>
            <a:ext cx="8001000" cy="8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aixaDeTexto 2"/>
          <p:cNvSpPr txBox="1">
            <a:spLocks noChangeArrowheads="1"/>
          </p:cNvSpPr>
          <p:nvPr/>
        </p:nvSpPr>
        <p:spPr bwMode="auto">
          <a:xfrm>
            <a:off x="539750" y="620713"/>
            <a:ext cx="792068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pt-BR" sz="2800" b="1" dirty="0" smtClean="0">
                <a:solidFill>
                  <a:schemeClr val="tx2"/>
                </a:solidFill>
                <a:cs typeface="Arial" charset="0"/>
              </a:rPr>
              <a:t>Análise de geração</a:t>
            </a:r>
            <a:endParaRPr lang="pt-BR" sz="2800" b="1" dirty="0">
              <a:effectLst>
                <a:outerShdw blurRad="38100" dist="38100" dir="2700000" algn="tl">
                  <a:srgbClr val="C0C0C0"/>
                </a:outerShdw>
              </a:effectLst>
              <a:cs typeface="Arial" charset="0"/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539750" y="1412776"/>
            <a:ext cx="7776666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lvl="1" algn="just"/>
            <a:r>
              <a:rPr lang="pt-BR" noProof="1"/>
              <a:t>Referência</a:t>
            </a:r>
            <a:r>
              <a:rPr lang="pt-BR" noProof="1" smtClean="0"/>
              <a:t>: </a:t>
            </a:r>
            <a:r>
              <a:rPr lang="pt-BR" dirty="0" smtClean="0"/>
              <a:t>Dissertação – </a:t>
            </a:r>
            <a:r>
              <a:rPr lang="pt-BR" noProof="1" smtClean="0"/>
              <a:t>Estudo do potencial eólico e previsão de ventos para geração de eletrificadade em Santa Catarina</a:t>
            </a:r>
          </a:p>
          <a:p>
            <a:pPr marL="0" lvl="1" algn="just"/>
            <a:r>
              <a:rPr lang="pt-BR" noProof="1" smtClean="0"/>
              <a:t>Autor: </a:t>
            </a:r>
            <a:r>
              <a:rPr lang="pt-BR" dirty="0" smtClean="0"/>
              <a:t>Alessandro </a:t>
            </a:r>
            <a:r>
              <a:rPr lang="pt-BR" dirty="0" err="1" smtClean="0"/>
              <a:t>Dalmaz</a:t>
            </a:r>
            <a:r>
              <a:rPr lang="pt-BR" dirty="0" smtClean="0"/>
              <a:t> – UFSC – 2007</a:t>
            </a:r>
            <a:endParaRPr lang="pt-BR" noProof="1"/>
          </a:p>
          <a:p>
            <a:pPr marL="0" lvl="1" algn="just"/>
            <a:r>
              <a:rPr lang="pt-BR" noProof="1" smtClean="0"/>
              <a:t> </a:t>
            </a:r>
            <a:endParaRPr lang="pt-BR" noProof="1" smtClean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62C408-B6DC-46BB-A65C-2B5CBEE2E4BD}" type="slidenum">
              <a:rPr lang="pt-BR" smtClean="0"/>
              <a:pPr>
                <a:defRPr/>
              </a:pPr>
              <a:t>1</a:t>
            </a:fld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528" y="2312131"/>
            <a:ext cx="7353126" cy="4044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755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1" descr="Barra_slim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196975"/>
            <a:ext cx="8001000" cy="8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aixaDeTexto 2"/>
          <p:cNvSpPr txBox="1">
            <a:spLocks noChangeArrowheads="1"/>
          </p:cNvSpPr>
          <p:nvPr/>
        </p:nvSpPr>
        <p:spPr bwMode="auto">
          <a:xfrm>
            <a:off x="539750" y="620713"/>
            <a:ext cx="792068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pt-BR" sz="2800" b="1" dirty="0" smtClean="0">
                <a:solidFill>
                  <a:schemeClr val="tx2"/>
                </a:solidFill>
                <a:cs typeface="Arial" charset="0"/>
              </a:rPr>
              <a:t>Análise de geração</a:t>
            </a:r>
            <a:endParaRPr lang="pt-BR" sz="2800" b="1" dirty="0">
              <a:effectLst>
                <a:outerShdw blurRad="38100" dist="38100" dir="2700000" algn="tl">
                  <a:srgbClr val="C0C0C0"/>
                </a:outerShdw>
              </a:effectLst>
              <a:cs typeface="Arial" charset="0"/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539750" y="1412776"/>
            <a:ext cx="7776666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lvl="1" algn="just"/>
            <a:r>
              <a:rPr lang="pt-BR" noProof="1" smtClean="0"/>
              <a:t>Estação em Urubici</a:t>
            </a:r>
            <a:endParaRPr lang="pt-BR" noProof="1"/>
          </a:p>
          <a:p>
            <a:pPr marL="0" lvl="1" algn="just"/>
            <a:endParaRPr lang="pt-BR" noProof="1" smtClean="0"/>
          </a:p>
          <a:p>
            <a:pPr marL="0" lvl="1" algn="just"/>
            <a:r>
              <a:rPr lang="pt-BR" noProof="1" smtClean="0"/>
              <a:t>Fator de forma: 1,88</a:t>
            </a:r>
          </a:p>
          <a:p>
            <a:pPr marL="0" lvl="1" algn="just"/>
            <a:r>
              <a:rPr lang="pt-BR" noProof="1" smtClean="0"/>
              <a:t>Fator de escala: 8 m/s</a:t>
            </a:r>
          </a:p>
          <a:p>
            <a:pPr marL="0" lvl="1" algn="just"/>
            <a:r>
              <a:rPr lang="pt-BR" noProof="1" smtClean="0"/>
              <a:t>Velocidade média 7,101 m/s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62C408-B6DC-46BB-A65C-2B5CBEE2E4BD}" type="slidenum">
              <a:rPr lang="pt-BR" smtClean="0"/>
              <a:pPr>
                <a:defRPr/>
              </a:pPr>
              <a:t>2</a:t>
            </a:fld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9325" y="2890104"/>
            <a:ext cx="4333875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475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1" descr="Barra_slim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196975"/>
            <a:ext cx="8001000" cy="8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aixaDeTexto 2"/>
          <p:cNvSpPr txBox="1">
            <a:spLocks noChangeArrowheads="1"/>
          </p:cNvSpPr>
          <p:nvPr/>
        </p:nvSpPr>
        <p:spPr bwMode="auto">
          <a:xfrm>
            <a:off x="539750" y="620713"/>
            <a:ext cx="792068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pt-BR" sz="2800" b="1" dirty="0" smtClean="0">
                <a:solidFill>
                  <a:schemeClr val="tx2"/>
                </a:solidFill>
                <a:cs typeface="Arial" charset="0"/>
              </a:rPr>
              <a:t>Análise de geração</a:t>
            </a:r>
            <a:endParaRPr lang="pt-BR" sz="2800" b="1" dirty="0">
              <a:effectLst>
                <a:outerShdw blurRad="38100" dist="38100" dir="2700000" algn="tl">
                  <a:srgbClr val="C0C0C0"/>
                </a:outerShdw>
              </a:effectLst>
              <a:cs typeface="Arial" charset="0"/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539750" y="1412776"/>
            <a:ext cx="7776666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lvl="1" algn="just"/>
            <a:r>
              <a:rPr lang="pt-BR" noProof="1"/>
              <a:t>Turbina eólica considerada: WEG AGW 110 / 2.1</a:t>
            </a:r>
          </a:p>
          <a:p>
            <a:pPr marL="0" lvl="1" algn="just"/>
            <a:endParaRPr lang="pt-BR" noProof="1" smtClean="0"/>
          </a:p>
          <a:p>
            <a:pPr marL="0" lvl="1" algn="just"/>
            <a:r>
              <a:rPr lang="pt-BR" noProof="1" smtClean="0"/>
              <a:t>Cut-in: 3m/s</a:t>
            </a:r>
          </a:p>
          <a:p>
            <a:pPr marL="0" lvl="1" algn="just"/>
            <a:r>
              <a:rPr lang="pt-BR" noProof="1" smtClean="0"/>
              <a:t>Vel nominal: 11,3m/s</a:t>
            </a:r>
          </a:p>
          <a:p>
            <a:pPr marL="0" lvl="1" algn="just"/>
            <a:r>
              <a:rPr lang="pt-BR" noProof="1" smtClean="0"/>
              <a:t>Cut-out: 20m/s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62C408-B6DC-46BB-A65C-2B5CBEE2E4BD}" type="slidenum">
              <a:rPr lang="pt-BR" smtClean="0"/>
              <a:pPr>
                <a:defRPr/>
              </a:pPr>
              <a:t>3</a:t>
            </a:fld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9672" y="2890104"/>
            <a:ext cx="6324600" cy="363855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4102" y="1412776"/>
            <a:ext cx="2746648" cy="1751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113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1" descr="Barra_slim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196975"/>
            <a:ext cx="8001000" cy="8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aixaDeTexto 2"/>
          <p:cNvSpPr txBox="1">
            <a:spLocks noChangeArrowheads="1"/>
          </p:cNvSpPr>
          <p:nvPr/>
        </p:nvSpPr>
        <p:spPr bwMode="auto">
          <a:xfrm>
            <a:off x="539750" y="620713"/>
            <a:ext cx="792068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pt-BR" sz="2800" b="1" dirty="0" smtClean="0">
                <a:solidFill>
                  <a:schemeClr val="tx2"/>
                </a:solidFill>
                <a:cs typeface="Arial" charset="0"/>
              </a:rPr>
              <a:t>Análise de geração</a:t>
            </a:r>
            <a:endParaRPr lang="pt-BR" sz="2800" b="1" dirty="0">
              <a:effectLst>
                <a:outerShdw blurRad="38100" dist="38100" dir="2700000" algn="tl">
                  <a:srgbClr val="C0C0C0"/>
                </a:outerShdw>
              </a:effectLst>
              <a:cs typeface="Arial" charset="0"/>
            </a:endParaRP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62C408-B6DC-46BB-A65C-2B5CBEE2E4BD}" type="slidenum">
              <a:rPr lang="pt-BR" smtClean="0"/>
              <a:pPr>
                <a:defRPr/>
              </a:pPr>
              <a:t>4</a:t>
            </a:fld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750" y="1356767"/>
            <a:ext cx="5305425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229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1" descr="Barra_slim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196975"/>
            <a:ext cx="8001000" cy="8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aixaDeTexto 2"/>
          <p:cNvSpPr txBox="1">
            <a:spLocks noChangeArrowheads="1"/>
          </p:cNvSpPr>
          <p:nvPr/>
        </p:nvSpPr>
        <p:spPr bwMode="auto">
          <a:xfrm>
            <a:off x="539750" y="620713"/>
            <a:ext cx="792068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pt-BR" sz="2800" b="1" dirty="0" smtClean="0">
                <a:solidFill>
                  <a:schemeClr val="tx2"/>
                </a:solidFill>
                <a:cs typeface="Arial" charset="0"/>
              </a:rPr>
              <a:t>Análise de geração</a:t>
            </a:r>
            <a:endParaRPr lang="pt-BR" sz="2800" b="1" dirty="0">
              <a:effectLst>
                <a:outerShdw blurRad="38100" dist="38100" dir="2700000" algn="tl">
                  <a:srgbClr val="C0C0C0"/>
                </a:outerShdw>
              </a:effectLst>
              <a:cs typeface="Arial" charset="0"/>
            </a:endParaRP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62C408-B6DC-46BB-A65C-2B5CBEE2E4BD}" type="slidenum">
              <a:rPr lang="pt-BR" smtClean="0"/>
              <a:pPr>
                <a:defRPr/>
              </a:pPr>
              <a:t>5</a:t>
            </a:fld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064" y="1412776"/>
            <a:ext cx="5343525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040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1" descr="Barra_slim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196975"/>
            <a:ext cx="8001000" cy="8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aixaDeTexto 2"/>
          <p:cNvSpPr txBox="1">
            <a:spLocks noChangeArrowheads="1"/>
          </p:cNvSpPr>
          <p:nvPr/>
        </p:nvSpPr>
        <p:spPr bwMode="auto">
          <a:xfrm>
            <a:off x="539750" y="620713"/>
            <a:ext cx="792068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pt-BR" sz="2800" b="1" dirty="0" smtClean="0">
                <a:solidFill>
                  <a:schemeClr val="tx2"/>
                </a:solidFill>
                <a:cs typeface="Arial" charset="0"/>
              </a:rPr>
              <a:t>Análise de geração</a:t>
            </a:r>
            <a:endParaRPr lang="pt-BR" sz="2800" b="1" dirty="0">
              <a:effectLst>
                <a:outerShdw blurRad="38100" dist="38100" dir="2700000" algn="tl">
                  <a:srgbClr val="C0C0C0"/>
                </a:outerShdw>
              </a:effectLst>
              <a:cs typeface="Arial" charset="0"/>
            </a:endParaRP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62C408-B6DC-46BB-A65C-2B5CBEE2E4BD}" type="slidenum">
              <a:rPr lang="pt-BR" smtClean="0"/>
              <a:pPr>
                <a:defRPr/>
              </a:pPr>
              <a:t>6</a:t>
            </a:fld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750" y="1455083"/>
            <a:ext cx="5267325" cy="444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367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1" descr="Barra_slim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196975"/>
            <a:ext cx="8001000" cy="8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aixaDeTexto 2"/>
          <p:cNvSpPr txBox="1">
            <a:spLocks noChangeArrowheads="1"/>
          </p:cNvSpPr>
          <p:nvPr/>
        </p:nvSpPr>
        <p:spPr bwMode="auto">
          <a:xfrm>
            <a:off x="539750" y="620713"/>
            <a:ext cx="792068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pt-BR" sz="2800" b="1" dirty="0" smtClean="0">
                <a:solidFill>
                  <a:schemeClr val="tx2"/>
                </a:solidFill>
                <a:cs typeface="Arial" charset="0"/>
              </a:rPr>
              <a:t>Análise de geração</a:t>
            </a:r>
            <a:endParaRPr lang="pt-BR" sz="2800" b="1" dirty="0">
              <a:effectLst>
                <a:outerShdw blurRad="38100" dist="38100" dir="2700000" algn="tl">
                  <a:srgbClr val="C0C0C0"/>
                </a:outerShdw>
              </a:effectLst>
              <a:cs typeface="Arial" charset="0"/>
            </a:endParaRP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62C408-B6DC-46BB-A65C-2B5CBEE2E4BD}" type="slidenum">
              <a:rPr lang="pt-BR" smtClean="0"/>
              <a:pPr>
                <a:defRPr/>
              </a:pPr>
              <a:t>7</a:t>
            </a:fld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3693" y="1484784"/>
            <a:ext cx="4314825" cy="257175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9750" y="1353237"/>
            <a:ext cx="3733800" cy="351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449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28015</TotalTime>
  <Words>100</Words>
  <Application>Microsoft Office PowerPoint</Application>
  <PresentationFormat>Apresentação na tela (4:3)</PresentationFormat>
  <Paragraphs>34</Paragraphs>
  <Slides>7</Slides>
  <Notes>7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0" baseType="lpstr">
      <vt:lpstr>Arial</vt:lpstr>
      <vt:lpstr>Calibri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Lavoratório de Sistemas Motrizes</dc:creator>
  <cp:lastModifiedBy>Fabio</cp:lastModifiedBy>
  <cp:revision>677</cp:revision>
  <dcterms:created xsi:type="dcterms:W3CDTF">2008-05-27T19:40:04Z</dcterms:created>
  <dcterms:modified xsi:type="dcterms:W3CDTF">2015-10-18T00:18:50Z</dcterms:modified>
</cp:coreProperties>
</file>