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7DDFC-2F76-0E4B-B9E3-7AB2D3651361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06A0D-0CD8-9C44-BD92-D3310C1B4FB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Riot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BA5A959-7FCB-CA4D-B49B-714C3EDD654E}" type="parTrans" cxnId="{F7C8D936-106D-F84C-86B3-F1EAA85EB34D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F654604-EDF1-D647-95AB-D3AD1F5994BA}" type="sibTrans" cxnId="{F7C8D936-106D-F84C-86B3-F1EAA85EB34D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349DBD0-3DBF-3D47-8E0C-03FA90C0078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Crime Rate</a:t>
          </a:r>
          <a:endParaRPr lang="en-US" sz="1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C11611F-F126-964A-9DB0-DF40098AA85D}" type="parTrans" cxnId="{51657DD3-F49E-EC40-917B-905B5BFE81E3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FA6F51F-9E16-1E47-9CCF-1B66895C8DC5}" type="sibTrans" cxnId="{51657DD3-F49E-EC40-917B-905B5BFE81E3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DB47717-594F-B641-AE73-71CEC7E4892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Target</a:t>
          </a:r>
          <a:endParaRPr lang="en-US" sz="1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A07CAEF-7809-3041-946D-B54CFA40965F}" type="parTrans" cxnId="{3EB253D2-70E7-D04F-BE86-4F757261E6EE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CA5D200-70AB-FB47-BC4B-75D76642B520}" type="sibTrans" cxnId="{3EB253D2-70E7-D04F-BE86-4F757261E6EE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B4A5B65-3792-A546-B7B6-83E0FF1693F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Number of Deaths</a:t>
          </a:r>
          <a:endParaRPr lang="en-US" sz="1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AE09CFA-81FF-7C43-A5CE-6EF487199DC2}" type="parTrans" cxnId="{CFC94889-B5FE-3C48-A399-DB501520B325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B47130-98EA-0946-B2CB-988272D1257D}" type="sibTrans" cxnId="{CFC94889-B5FE-3C48-A399-DB501520B325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AF86DEC-19B1-044C-8BB1-EA1C69CF422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2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Number of Participants</a:t>
          </a:r>
          <a:endParaRPr lang="en-US" sz="12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D155723-2B80-8245-A346-8A005B90D1DE}" type="parTrans" cxnId="{D16E35F3-D9B1-824E-A284-E2CECCEDBD07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66294C3-6F1C-EB4B-94E6-1C2A4D81DE53}" type="sibTrans" cxnId="{D16E35F3-D9B1-824E-A284-E2CECCEDBD07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CDB73D8-67D1-484A-9C22-C1928C4CF90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Issue</a:t>
          </a:r>
          <a:endParaRPr lang="en-US" sz="1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4844611-B15B-D242-817C-57E233E87FE8}" type="parTrans" cxnId="{57C3D016-B864-A94B-8598-FDA64C4694EC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C8F5C82-753B-9642-B828-71B3BECFDAA4}" type="sibTrans" cxnId="{57C3D016-B864-A94B-8598-FDA64C4694EC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FA2FB8C-BC06-314E-B9F3-F4AA68A7A43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Violence Rating</a:t>
          </a:r>
          <a:endParaRPr lang="en-US" sz="1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D9EAE97-2B5F-BD44-89CA-E4B2B7716608}" type="parTrans" cxnId="{E288D776-DF0D-6A4E-991A-CACE85515607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B858286-9142-6945-864B-7A529A39E700}" type="sibTrans" cxnId="{E288D776-DF0D-6A4E-991A-CACE85515607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BA6E50E-CDEA-F046-9946-7E641BD01B91}" type="pres">
      <dgm:prSet presAssocID="{1537DDFC-2F76-0E4B-B9E3-7AB2D365136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9B0A7F-4794-5348-9717-50A898484C39}" type="pres">
      <dgm:prSet presAssocID="{8A406A0D-0CD8-9C44-BD92-D3310C1B4FB1}" presName="centerShape" presStyleLbl="node0" presStyleIdx="0" presStyleCnt="1"/>
      <dgm:spPr/>
      <dgm:t>
        <a:bodyPr/>
        <a:lstStyle/>
        <a:p>
          <a:endParaRPr lang="en-US"/>
        </a:p>
      </dgm:t>
    </dgm:pt>
    <dgm:pt modelId="{1485C1BA-2B90-F640-87EE-A55E23301268}" type="pres">
      <dgm:prSet presAssocID="{E349DBD0-3DBF-3D47-8E0C-03FA90C007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235C5-64C6-974B-B6C7-5B63E81310CB}" type="pres">
      <dgm:prSet presAssocID="{E349DBD0-3DBF-3D47-8E0C-03FA90C0078F}" presName="dummy" presStyleCnt="0"/>
      <dgm:spPr/>
    </dgm:pt>
    <dgm:pt modelId="{D9D68964-141E-8A43-960E-369E5681FDC6}" type="pres">
      <dgm:prSet presAssocID="{DFA6F51F-9E16-1E47-9CCF-1B66895C8DC5}" presName="sibTrans" presStyleLbl="sibTrans2D1" presStyleIdx="0" presStyleCnt="6"/>
      <dgm:spPr/>
    </dgm:pt>
    <dgm:pt modelId="{DE2762D7-86CA-2640-BAFC-D676B116F576}" type="pres">
      <dgm:prSet presAssocID="{1DB47717-594F-B641-AE73-71CEC7E4892E}" presName="node" presStyleLbl="node1" presStyleIdx="1" presStyleCnt="6">
        <dgm:presLayoutVars>
          <dgm:bulletEnabled val="1"/>
        </dgm:presLayoutVars>
      </dgm:prSet>
      <dgm:spPr/>
    </dgm:pt>
    <dgm:pt modelId="{712E87A6-59E4-EC45-868E-A1FFEF2CB55F}" type="pres">
      <dgm:prSet presAssocID="{1DB47717-594F-B641-AE73-71CEC7E4892E}" presName="dummy" presStyleCnt="0"/>
      <dgm:spPr/>
    </dgm:pt>
    <dgm:pt modelId="{6D53B367-2096-DF45-BCFC-1101AD927184}" type="pres">
      <dgm:prSet presAssocID="{ECA5D200-70AB-FB47-BC4B-75D76642B520}" presName="sibTrans" presStyleLbl="sibTrans2D1" presStyleIdx="1" presStyleCnt="6"/>
      <dgm:spPr/>
    </dgm:pt>
    <dgm:pt modelId="{3523FC44-3C77-854C-B2B6-4C2427BB5AB2}" type="pres">
      <dgm:prSet presAssocID="{2B4A5B65-3792-A546-B7B6-83E0FF1693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D0349-911C-5A4F-9C17-9C699618A29D}" type="pres">
      <dgm:prSet presAssocID="{2B4A5B65-3792-A546-B7B6-83E0FF1693FA}" presName="dummy" presStyleCnt="0"/>
      <dgm:spPr/>
    </dgm:pt>
    <dgm:pt modelId="{97490DDF-B08B-504E-BC04-F46DFDC891C9}" type="pres">
      <dgm:prSet presAssocID="{4FB47130-98EA-0946-B2CB-988272D1257D}" presName="sibTrans" presStyleLbl="sibTrans2D1" presStyleIdx="2" presStyleCnt="6"/>
      <dgm:spPr/>
    </dgm:pt>
    <dgm:pt modelId="{072CB175-D095-864F-9272-77BB66426B33}" type="pres">
      <dgm:prSet presAssocID="{4AF86DEC-19B1-044C-8BB1-EA1C69CF422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212EB-AF04-6940-9A4B-0130DF0300BD}" type="pres">
      <dgm:prSet presAssocID="{4AF86DEC-19B1-044C-8BB1-EA1C69CF4224}" presName="dummy" presStyleCnt="0"/>
      <dgm:spPr/>
    </dgm:pt>
    <dgm:pt modelId="{93B7D8E7-89CD-0447-9C68-C1E580897C24}" type="pres">
      <dgm:prSet presAssocID="{466294C3-6F1C-EB4B-94E6-1C2A4D81DE53}" presName="sibTrans" presStyleLbl="sibTrans2D1" presStyleIdx="3" presStyleCnt="6"/>
      <dgm:spPr/>
    </dgm:pt>
    <dgm:pt modelId="{72E17BA5-F704-A748-9884-C0A17820C650}" type="pres">
      <dgm:prSet presAssocID="{0CDB73D8-67D1-484A-9C22-C1928C4CF905}" presName="node" presStyleLbl="node1" presStyleIdx="4" presStyleCnt="6">
        <dgm:presLayoutVars>
          <dgm:bulletEnabled val="1"/>
        </dgm:presLayoutVars>
      </dgm:prSet>
      <dgm:spPr/>
    </dgm:pt>
    <dgm:pt modelId="{DCF5DBB5-C0DC-6348-BBD8-6331856BDFFA}" type="pres">
      <dgm:prSet presAssocID="{0CDB73D8-67D1-484A-9C22-C1928C4CF905}" presName="dummy" presStyleCnt="0"/>
      <dgm:spPr/>
    </dgm:pt>
    <dgm:pt modelId="{6ED4EBF3-73F8-B54C-8E2E-A3CE5CC87406}" type="pres">
      <dgm:prSet presAssocID="{DC8F5C82-753B-9642-B828-71B3BECFDAA4}" presName="sibTrans" presStyleLbl="sibTrans2D1" presStyleIdx="4" presStyleCnt="6"/>
      <dgm:spPr/>
    </dgm:pt>
    <dgm:pt modelId="{E705FC08-F17E-6748-8AFE-91B5800A51EE}" type="pres">
      <dgm:prSet presAssocID="{0FA2FB8C-BC06-314E-B9F3-F4AA68A7A43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CC476-55AD-BB42-8F9F-F5E4A94708B0}" type="pres">
      <dgm:prSet presAssocID="{0FA2FB8C-BC06-314E-B9F3-F4AA68A7A435}" presName="dummy" presStyleCnt="0"/>
      <dgm:spPr/>
    </dgm:pt>
    <dgm:pt modelId="{CE4C3913-16C4-2542-BF22-24797270969D}" type="pres">
      <dgm:prSet presAssocID="{6B858286-9142-6945-864B-7A529A39E700}" presName="sibTrans" presStyleLbl="sibTrans2D1" presStyleIdx="5" presStyleCnt="6"/>
      <dgm:spPr/>
    </dgm:pt>
  </dgm:ptLst>
  <dgm:cxnLst>
    <dgm:cxn modelId="{E288D776-DF0D-6A4E-991A-CACE85515607}" srcId="{8A406A0D-0CD8-9C44-BD92-D3310C1B4FB1}" destId="{0FA2FB8C-BC06-314E-B9F3-F4AA68A7A435}" srcOrd="5" destOrd="0" parTransId="{7D9EAE97-2B5F-BD44-89CA-E4B2B7716608}" sibTransId="{6B858286-9142-6945-864B-7A529A39E700}"/>
    <dgm:cxn modelId="{DA703B4C-2DC6-AF45-BEB2-061793F73C2A}" type="presOf" srcId="{E349DBD0-3DBF-3D47-8E0C-03FA90C0078F}" destId="{1485C1BA-2B90-F640-87EE-A55E23301268}" srcOrd="0" destOrd="0" presId="urn:microsoft.com/office/officeart/2005/8/layout/radial6"/>
    <dgm:cxn modelId="{3EB253D2-70E7-D04F-BE86-4F757261E6EE}" srcId="{8A406A0D-0CD8-9C44-BD92-D3310C1B4FB1}" destId="{1DB47717-594F-B641-AE73-71CEC7E4892E}" srcOrd="1" destOrd="0" parTransId="{6A07CAEF-7809-3041-946D-B54CFA40965F}" sibTransId="{ECA5D200-70AB-FB47-BC4B-75D76642B520}"/>
    <dgm:cxn modelId="{AB11B1AE-CF34-594B-9831-6F900161DCDA}" type="presOf" srcId="{2B4A5B65-3792-A546-B7B6-83E0FF1693FA}" destId="{3523FC44-3C77-854C-B2B6-4C2427BB5AB2}" srcOrd="0" destOrd="0" presId="urn:microsoft.com/office/officeart/2005/8/layout/radial6"/>
    <dgm:cxn modelId="{50FF73B3-4F0A-8F4B-8D37-150546B02CCC}" type="presOf" srcId="{8A406A0D-0CD8-9C44-BD92-D3310C1B4FB1}" destId="{609B0A7F-4794-5348-9717-50A898484C39}" srcOrd="0" destOrd="0" presId="urn:microsoft.com/office/officeart/2005/8/layout/radial6"/>
    <dgm:cxn modelId="{CFC94889-B5FE-3C48-A399-DB501520B325}" srcId="{8A406A0D-0CD8-9C44-BD92-D3310C1B4FB1}" destId="{2B4A5B65-3792-A546-B7B6-83E0FF1693FA}" srcOrd="2" destOrd="0" parTransId="{2AE09CFA-81FF-7C43-A5CE-6EF487199DC2}" sibTransId="{4FB47130-98EA-0946-B2CB-988272D1257D}"/>
    <dgm:cxn modelId="{7284259B-704D-094E-877F-46DCE0DB1C62}" type="presOf" srcId="{0FA2FB8C-BC06-314E-B9F3-F4AA68A7A435}" destId="{E705FC08-F17E-6748-8AFE-91B5800A51EE}" srcOrd="0" destOrd="0" presId="urn:microsoft.com/office/officeart/2005/8/layout/radial6"/>
    <dgm:cxn modelId="{7BF2C7A6-96CC-3841-8EEE-76BD84BE572C}" type="presOf" srcId="{DFA6F51F-9E16-1E47-9CCF-1B66895C8DC5}" destId="{D9D68964-141E-8A43-960E-369E5681FDC6}" srcOrd="0" destOrd="0" presId="urn:microsoft.com/office/officeart/2005/8/layout/radial6"/>
    <dgm:cxn modelId="{B3A0AE4E-41EB-9B46-AA96-87316A0CF04D}" type="presOf" srcId="{1537DDFC-2F76-0E4B-B9E3-7AB2D3651361}" destId="{FBA6E50E-CDEA-F046-9946-7E641BD01B91}" srcOrd="0" destOrd="0" presId="urn:microsoft.com/office/officeart/2005/8/layout/radial6"/>
    <dgm:cxn modelId="{33D58C3C-1288-4B4B-A4D7-845220835352}" type="presOf" srcId="{DC8F5C82-753B-9642-B828-71B3BECFDAA4}" destId="{6ED4EBF3-73F8-B54C-8E2E-A3CE5CC87406}" srcOrd="0" destOrd="0" presId="urn:microsoft.com/office/officeart/2005/8/layout/radial6"/>
    <dgm:cxn modelId="{F7C8D936-106D-F84C-86B3-F1EAA85EB34D}" srcId="{1537DDFC-2F76-0E4B-B9E3-7AB2D3651361}" destId="{8A406A0D-0CD8-9C44-BD92-D3310C1B4FB1}" srcOrd="0" destOrd="0" parTransId="{3BA5A959-7FCB-CA4D-B49B-714C3EDD654E}" sibTransId="{2F654604-EDF1-D647-95AB-D3AD1F5994BA}"/>
    <dgm:cxn modelId="{57C3D016-B864-A94B-8598-FDA64C4694EC}" srcId="{8A406A0D-0CD8-9C44-BD92-D3310C1B4FB1}" destId="{0CDB73D8-67D1-484A-9C22-C1928C4CF905}" srcOrd="4" destOrd="0" parTransId="{F4844611-B15B-D242-817C-57E233E87FE8}" sibTransId="{DC8F5C82-753B-9642-B828-71B3BECFDAA4}"/>
    <dgm:cxn modelId="{CEA8831B-F025-8C41-9A41-C71860515C91}" type="presOf" srcId="{1DB47717-594F-B641-AE73-71CEC7E4892E}" destId="{DE2762D7-86CA-2640-BAFC-D676B116F576}" srcOrd="0" destOrd="0" presId="urn:microsoft.com/office/officeart/2005/8/layout/radial6"/>
    <dgm:cxn modelId="{E896D341-C9D7-454A-8EC8-252D9615E11B}" type="presOf" srcId="{0CDB73D8-67D1-484A-9C22-C1928C4CF905}" destId="{72E17BA5-F704-A748-9884-C0A17820C650}" srcOrd="0" destOrd="0" presId="urn:microsoft.com/office/officeart/2005/8/layout/radial6"/>
    <dgm:cxn modelId="{CCE7506E-135F-4D42-A8DE-DBC8AA2525E1}" type="presOf" srcId="{4FB47130-98EA-0946-B2CB-988272D1257D}" destId="{97490DDF-B08B-504E-BC04-F46DFDC891C9}" srcOrd="0" destOrd="0" presId="urn:microsoft.com/office/officeart/2005/8/layout/radial6"/>
    <dgm:cxn modelId="{299DF4A2-869D-F049-B2E3-EF846E4CD394}" type="presOf" srcId="{4AF86DEC-19B1-044C-8BB1-EA1C69CF4224}" destId="{072CB175-D095-864F-9272-77BB66426B33}" srcOrd="0" destOrd="0" presId="urn:microsoft.com/office/officeart/2005/8/layout/radial6"/>
    <dgm:cxn modelId="{FD7D3C68-E5A0-6541-A137-8BF64BC3D417}" type="presOf" srcId="{466294C3-6F1C-EB4B-94E6-1C2A4D81DE53}" destId="{93B7D8E7-89CD-0447-9C68-C1E580897C24}" srcOrd="0" destOrd="0" presId="urn:microsoft.com/office/officeart/2005/8/layout/radial6"/>
    <dgm:cxn modelId="{D0CF9DDD-452E-8545-A8AA-49F3A6FEB447}" type="presOf" srcId="{ECA5D200-70AB-FB47-BC4B-75D76642B520}" destId="{6D53B367-2096-DF45-BCFC-1101AD927184}" srcOrd="0" destOrd="0" presId="urn:microsoft.com/office/officeart/2005/8/layout/radial6"/>
    <dgm:cxn modelId="{BC844707-141E-4E46-B3EB-BDC099A2C7BF}" type="presOf" srcId="{6B858286-9142-6945-864B-7A529A39E700}" destId="{CE4C3913-16C4-2542-BF22-24797270969D}" srcOrd="0" destOrd="0" presId="urn:microsoft.com/office/officeart/2005/8/layout/radial6"/>
    <dgm:cxn modelId="{D16E35F3-D9B1-824E-A284-E2CECCEDBD07}" srcId="{8A406A0D-0CD8-9C44-BD92-D3310C1B4FB1}" destId="{4AF86DEC-19B1-044C-8BB1-EA1C69CF4224}" srcOrd="3" destOrd="0" parTransId="{ED155723-2B80-8245-A346-8A005B90D1DE}" sibTransId="{466294C3-6F1C-EB4B-94E6-1C2A4D81DE53}"/>
    <dgm:cxn modelId="{51657DD3-F49E-EC40-917B-905B5BFE81E3}" srcId="{8A406A0D-0CD8-9C44-BD92-D3310C1B4FB1}" destId="{E349DBD0-3DBF-3D47-8E0C-03FA90C0078F}" srcOrd="0" destOrd="0" parTransId="{1C11611F-F126-964A-9DB0-DF40098AA85D}" sibTransId="{DFA6F51F-9E16-1E47-9CCF-1B66895C8DC5}"/>
    <dgm:cxn modelId="{D50A99DC-2CB1-C540-B7E7-887CFA7C6E5D}" type="presParOf" srcId="{FBA6E50E-CDEA-F046-9946-7E641BD01B91}" destId="{609B0A7F-4794-5348-9717-50A898484C39}" srcOrd="0" destOrd="0" presId="urn:microsoft.com/office/officeart/2005/8/layout/radial6"/>
    <dgm:cxn modelId="{03A330FD-91B0-8E4C-8B86-FEDC8605D1AA}" type="presParOf" srcId="{FBA6E50E-CDEA-F046-9946-7E641BD01B91}" destId="{1485C1BA-2B90-F640-87EE-A55E23301268}" srcOrd="1" destOrd="0" presId="urn:microsoft.com/office/officeart/2005/8/layout/radial6"/>
    <dgm:cxn modelId="{53BC34B4-3AC6-884D-A7ED-EE1D4E6005BA}" type="presParOf" srcId="{FBA6E50E-CDEA-F046-9946-7E641BD01B91}" destId="{6F9235C5-64C6-974B-B6C7-5B63E81310CB}" srcOrd="2" destOrd="0" presId="urn:microsoft.com/office/officeart/2005/8/layout/radial6"/>
    <dgm:cxn modelId="{92818212-979E-0245-989E-617D695A7771}" type="presParOf" srcId="{FBA6E50E-CDEA-F046-9946-7E641BD01B91}" destId="{D9D68964-141E-8A43-960E-369E5681FDC6}" srcOrd="3" destOrd="0" presId="urn:microsoft.com/office/officeart/2005/8/layout/radial6"/>
    <dgm:cxn modelId="{0F31B465-B67A-7D45-B458-93170DCB328C}" type="presParOf" srcId="{FBA6E50E-CDEA-F046-9946-7E641BD01B91}" destId="{DE2762D7-86CA-2640-BAFC-D676B116F576}" srcOrd="4" destOrd="0" presId="urn:microsoft.com/office/officeart/2005/8/layout/radial6"/>
    <dgm:cxn modelId="{D6D9EF77-445E-814E-9F9F-CBAE2C0F248D}" type="presParOf" srcId="{FBA6E50E-CDEA-F046-9946-7E641BD01B91}" destId="{712E87A6-59E4-EC45-868E-A1FFEF2CB55F}" srcOrd="5" destOrd="0" presId="urn:microsoft.com/office/officeart/2005/8/layout/radial6"/>
    <dgm:cxn modelId="{EC34D7A3-906F-7C4C-BEE7-5AB496D94164}" type="presParOf" srcId="{FBA6E50E-CDEA-F046-9946-7E641BD01B91}" destId="{6D53B367-2096-DF45-BCFC-1101AD927184}" srcOrd="6" destOrd="0" presId="urn:microsoft.com/office/officeart/2005/8/layout/radial6"/>
    <dgm:cxn modelId="{1DDED12A-9D1C-0B4A-8E03-6255DEBBED6C}" type="presParOf" srcId="{FBA6E50E-CDEA-F046-9946-7E641BD01B91}" destId="{3523FC44-3C77-854C-B2B6-4C2427BB5AB2}" srcOrd="7" destOrd="0" presId="urn:microsoft.com/office/officeart/2005/8/layout/radial6"/>
    <dgm:cxn modelId="{209D53FA-22DB-4A4E-8290-D9C0E54F35E8}" type="presParOf" srcId="{FBA6E50E-CDEA-F046-9946-7E641BD01B91}" destId="{77CD0349-911C-5A4F-9C17-9C699618A29D}" srcOrd="8" destOrd="0" presId="urn:microsoft.com/office/officeart/2005/8/layout/radial6"/>
    <dgm:cxn modelId="{2DD85735-A7FE-6C45-80E1-DA49FD1D8D13}" type="presParOf" srcId="{FBA6E50E-CDEA-F046-9946-7E641BD01B91}" destId="{97490DDF-B08B-504E-BC04-F46DFDC891C9}" srcOrd="9" destOrd="0" presId="urn:microsoft.com/office/officeart/2005/8/layout/radial6"/>
    <dgm:cxn modelId="{957B86EB-4C4E-464F-9296-C8626FF3A1F9}" type="presParOf" srcId="{FBA6E50E-CDEA-F046-9946-7E641BD01B91}" destId="{072CB175-D095-864F-9272-77BB66426B33}" srcOrd="10" destOrd="0" presId="urn:microsoft.com/office/officeart/2005/8/layout/radial6"/>
    <dgm:cxn modelId="{4C79FACF-BCEC-5448-9B3A-B034DFA6947C}" type="presParOf" srcId="{FBA6E50E-CDEA-F046-9946-7E641BD01B91}" destId="{704212EB-AF04-6940-9A4B-0130DF0300BD}" srcOrd="11" destOrd="0" presId="urn:microsoft.com/office/officeart/2005/8/layout/radial6"/>
    <dgm:cxn modelId="{336A5C44-7484-2240-AFE4-7831F27EFED6}" type="presParOf" srcId="{FBA6E50E-CDEA-F046-9946-7E641BD01B91}" destId="{93B7D8E7-89CD-0447-9C68-C1E580897C24}" srcOrd="12" destOrd="0" presId="urn:microsoft.com/office/officeart/2005/8/layout/radial6"/>
    <dgm:cxn modelId="{1AB06512-B566-FE49-B185-14C3C26BF388}" type="presParOf" srcId="{FBA6E50E-CDEA-F046-9946-7E641BD01B91}" destId="{72E17BA5-F704-A748-9884-C0A17820C650}" srcOrd="13" destOrd="0" presId="urn:microsoft.com/office/officeart/2005/8/layout/radial6"/>
    <dgm:cxn modelId="{165EFF93-F486-A441-91FA-BBA4A7E5D0C7}" type="presParOf" srcId="{FBA6E50E-CDEA-F046-9946-7E641BD01B91}" destId="{DCF5DBB5-C0DC-6348-BBD8-6331856BDFFA}" srcOrd="14" destOrd="0" presId="urn:microsoft.com/office/officeart/2005/8/layout/radial6"/>
    <dgm:cxn modelId="{5605E3CC-CE9C-6548-A12F-245DFA47BB3E}" type="presParOf" srcId="{FBA6E50E-CDEA-F046-9946-7E641BD01B91}" destId="{6ED4EBF3-73F8-B54C-8E2E-A3CE5CC87406}" srcOrd="15" destOrd="0" presId="urn:microsoft.com/office/officeart/2005/8/layout/radial6"/>
    <dgm:cxn modelId="{7AE233A8-9354-674E-976B-0255E06AE26F}" type="presParOf" srcId="{FBA6E50E-CDEA-F046-9946-7E641BD01B91}" destId="{E705FC08-F17E-6748-8AFE-91B5800A51EE}" srcOrd="16" destOrd="0" presId="urn:microsoft.com/office/officeart/2005/8/layout/radial6"/>
    <dgm:cxn modelId="{0A12FAD7-CE39-EA41-A17D-DFA6D73C9537}" type="presParOf" srcId="{FBA6E50E-CDEA-F046-9946-7E641BD01B91}" destId="{99DCC476-55AD-BB42-8F9F-F5E4A94708B0}" srcOrd="17" destOrd="0" presId="urn:microsoft.com/office/officeart/2005/8/layout/radial6"/>
    <dgm:cxn modelId="{D2E537BE-E2EB-A54F-93DD-E1254209910F}" type="presParOf" srcId="{FBA6E50E-CDEA-F046-9946-7E641BD01B91}" destId="{CE4C3913-16C4-2542-BF22-24797270969D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3913-16C4-2542-BF22-24797270969D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D4EBF3-73F8-B54C-8E2E-A3CE5CC87406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7D8E7-89CD-0447-9C68-C1E580897C24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90DDF-B08B-504E-BC04-F46DFDC891C9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53B367-2096-DF45-BCFC-1101AD927184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D68964-141E-8A43-960E-369E5681FDC6}">
      <dsp:nvSpPr>
        <dsp:cNvPr id="0" name=""/>
        <dsp:cNvSpPr/>
      </dsp:nvSpPr>
      <dsp:spPr>
        <a:xfrm>
          <a:off x="1733115" y="544983"/>
          <a:ext cx="3734568" cy="3734568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0A7F-4794-5348-9717-50A898484C39}">
      <dsp:nvSpPr>
        <dsp:cNvPr id="0" name=""/>
        <dsp:cNvSpPr/>
      </dsp:nvSpPr>
      <dsp:spPr>
        <a:xfrm>
          <a:off x="2763588" y="1575456"/>
          <a:ext cx="1673623" cy="1673623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Riot</a:t>
          </a:r>
          <a:endParaRPr lang="en-US" sz="4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008684" y="1820552"/>
        <a:ext cx="1183431" cy="1183431"/>
      </dsp:txXfrm>
    </dsp:sp>
    <dsp:sp modelId="{1485C1BA-2B90-F640-87EE-A55E23301268}">
      <dsp:nvSpPr>
        <dsp:cNvPr id="0" name=""/>
        <dsp:cNvSpPr/>
      </dsp:nvSpPr>
      <dsp:spPr>
        <a:xfrm>
          <a:off x="3014631" y="1390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Crime Rate</a:t>
          </a:r>
          <a:endParaRPr lang="en-US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86198" y="172957"/>
        <a:ext cx="828402" cy="828402"/>
      </dsp:txXfrm>
    </dsp:sp>
    <dsp:sp modelId="{DE2762D7-86CA-2640-BAFC-D676B116F576}">
      <dsp:nvSpPr>
        <dsp:cNvPr id="0" name=""/>
        <dsp:cNvSpPr/>
      </dsp:nvSpPr>
      <dsp:spPr>
        <a:xfrm>
          <a:off x="4595222" y="913945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Target</a:t>
          </a:r>
          <a:endParaRPr lang="en-US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766789" y="1085512"/>
        <a:ext cx="828402" cy="828402"/>
      </dsp:txXfrm>
    </dsp:sp>
    <dsp:sp modelId="{3523FC44-3C77-854C-B2B6-4C2427BB5AB2}">
      <dsp:nvSpPr>
        <dsp:cNvPr id="0" name=""/>
        <dsp:cNvSpPr/>
      </dsp:nvSpPr>
      <dsp:spPr>
        <a:xfrm>
          <a:off x="4595222" y="2739054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Number of Deaths</a:t>
          </a:r>
          <a:endParaRPr lang="en-US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766789" y="2910621"/>
        <a:ext cx="828402" cy="828402"/>
      </dsp:txXfrm>
    </dsp:sp>
    <dsp:sp modelId="{072CB175-D095-864F-9272-77BB66426B33}">
      <dsp:nvSpPr>
        <dsp:cNvPr id="0" name=""/>
        <dsp:cNvSpPr/>
      </dsp:nvSpPr>
      <dsp:spPr>
        <a:xfrm>
          <a:off x="3014631" y="3651608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Number of Participants</a:t>
          </a:r>
          <a:endParaRPr lang="en-US" sz="1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86198" y="3823175"/>
        <a:ext cx="828402" cy="828402"/>
      </dsp:txXfrm>
    </dsp:sp>
    <dsp:sp modelId="{72E17BA5-F704-A748-9884-C0A17820C650}">
      <dsp:nvSpPr>
        <dsp:cNvPr id="0" name=""/>
        <dsp:cNvSpPr/>
      </dsp:nvSpPr>
      <dsp:spPr>
        <a:xfrm>
          <a:off x="1434041" y="2739054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Issue</a:t>
          </a:r>
          <a:endParaRPr lang="en-US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05608" y="2910621"/>
        <a:ext cx="828402" cy="828402"/>
      </dsp:txXfrm>
    </dsp:sp>
    <dsp:sp modelId="{E705FC08-F17E-6748-8AFE-91B5800A51EE}">
      <dsp:nvSpPr>
        <dsp:cNvPr id="0" name=""/>
        <dsp:cNvSpPr/>
      </dsp:nvSpPr>
      <dsp:spPr>
        <a:xfrm>
          <a:off x="1434041" y="913945"/>
          <a:ext cx="1171536" cy="117153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Violence Rating</a:t>
          </a:r>
          <a:endParaRPr lang="en-US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05608" y="1085512"/>
        <a:ext cx="828402" cy="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3863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Names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91173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Riot Predictor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07595213"/>
              </p:ext>
            </p:extLst>
          </p:nvPr>
        </p:nvGraphicFramePr>
        <p:xfrm>
          <a:off x="971600" y="1124744"/>
          <a:ext cx="72008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3668" y="404664"/>
            <a:ext cx="65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Given a protest, could it turn into a riot?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F7F7F"/>
                </a:solidFill>
              </a:rPr>
              <a:t>Data Collection</a:t>
            </a:r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rgbClr val="7F7F7F"/>
                </a:solidFill>
              </a:rPr>
              <a:t>Unstructured Data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pic>
        <p:nvPicPr>
          <p:cNvPr id="5" name="Picture 4" descr="Screen Shot 2016-10-31 at 4.39.4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7"/>
          <a:stretch/>
        </p:blipFill>
        <p:spPr>
          <a:xfrm>
            <a:off x="2708780" y="1892747"/>
            <a:ext cx="4527516" cy="1968301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23728" y="3933056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7F7F7F"/>
                </a:solidFill>
              </a:rPr>
              <a:t>S</a:t>
            </a:r>
            <a:r>
              <a:rPr lang="en-US" altLang="ko-KR" b="1" dirty="0" smtClean="0">
                <a:solidFill>
                  <a:srgbClr val="7F7F7F"/>
                </a:solidFill>
              </a:rPr>
              <a:t>tructured Data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439370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Social Conflict Analysis 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Research team at the University of Texas at Austin</a:t>
            </a:r>
            <a:endParaRPr lang="en-US" dirty="0"/>
          </a:p>
        </p:txBody>
      </p:sp>
      <p:pic>
        <p:nvPicPr>
          <p:cNvPr id="9" name="Picture 8" descr="Screen Shot 2016-10-31 at 4.42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1" b="73917"/>
          <a:stretch/>
        </p:blipFill>
        <p:spPr>
          <a:xfrm>
            <a:off x="2699792" y="5229200"/>
            <a:ext cx="4536503" cy="1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Crime </a:t>
            </a:r>
            <a:r>
              <a:rPr lang="en-US" b="1" dirty="0" smtClean="0">
                <a:solidFill>
                  <a:srgbClr val="7F7F7F"/>
                </a:solidFill>
              </a:rPr>
              <a:t>Rate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58417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</a:rPr>
              <a:t>www.knoema.com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</a:rPr>
              <a:t>Homicides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</a:rPr>
              <a:t>Homicides by Firearms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</a:rPr>
              <a:t>Burglary, Car Theft, and Housebreaking</a:t>
            </a:r>
          </a:p>
          <a:p>
            <a:pPr marL="285750" lvl="1">
              <a:buFont typeface="Arial"/>
              <a:buChar char="•"/>
            </a:pPr>
            <a:r>
              <a:rPr lang="nl-NL" sz="1400" dirty="0">
                <a:solidFill>
                  <a:srgbClr val="7F7F7F"/>
                </a:solidFill>
              </a:rPr>
              <a:t>Assaults, Kidnapping, Robbery, and Sexual 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Rape</a:t>
            </a:r>
          </a:p>
          <a:p>
            <a:pPr marL="285750" lvl="1">
              <a:buFont typeface="Arial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Ranges from 0.1 to 718.3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Screen Shot 2016-11-28 at 4.5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5024"/>
            <a:ext cx="3625739" cy="2340142"/>
          </a:xfrm>
          <a:prstGeom prst="rect">
            <a:avLst/>
          </a:prstGeom>
        </p:spPr>
      </p:pic>
      <p:pic>
        <p:nvPicPr>
          <p:cNvPr id="9" name="Picture 8" descr="Screen Shot 2016-11-28 at 5.08.2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0" r="4742"/>
          <a:stretch/>
        </p:blipFill>
        <p:spPr>
          <a:xfrm>
            <a:off x="5148064" y="3591751"/>
            <a:ext cx="3779912" cy="25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Issue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Election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Environment Degradation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Ethnic Discrimination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Religion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Education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Foreign Affairs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Violence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Human Rights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Sport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Picture 5" descr="Screen Shot 2016-11-28 at 5.16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2"/>
          <a:stretch/>
        </p:blipFill>
        <p:spPr>
          <a:xfrm>
            <a:off x="4878982" y="1772816"/>
            <a:ext cx="394149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Target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Opposition Supporters (Citizens)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Government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Police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Corporations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Religious Group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Fans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Military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Tourist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Number of Deaths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2204864"/>
            <a:ext cx="6563072" cy="3283769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Less than 10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10 – 100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101 – 1,000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1,001 - 10,000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10,001 – 100,000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100,001 – 1,000,000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Over 1,000,000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3728" y="1744216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7F7F7F"/>
                </a:solidFill>
              </a:rPr>
              <a:t>Number of Participants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3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Violence Rating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2" b="90000" l="3310" r="97306">
                        <a14:foregroundMark x1="18322" y1="58231" x2="18322" y2="73308"/>
                        <a14:foregroundMark x1="50115" y1="65000" x2="50346" y2="73615"/>
                        <a14:foregroundMark x1="46189" y1="28231" x2="42340" y2="30615"/>
                        <a14:foregroundMark x1="49500" y1="27923" x2="55427" y2="29692"/>
                        <a14:foregroundMark x1="82448" y1="57000" x2="82448" y2="73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3848" y="2273546"/>
            <a:ext cx="4320480" cy="4323806"/>
          </a:xfrm>
          <a:prstGeom prst="rect">
            <a:avLst/>
          </a:prstGeom>
        </p:spPr>
      </p:pic>
      <p:pic>
        <p:nvPicPr>
          <p:cNvPr id="7" name="Picture 6" descr="Screen Shot 2016-11-28 at 5.49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267516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Machine Learning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556792"/>
            <a:ext cx="6563072" cy="46064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3728" y="2752328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69% - 73% accuracy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3384" y="3904456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13384" y="5128592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159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 </vt:lpstr>
      <vt:lpstr>Data Collection</vt:lpstr>
      <vt:lpstr>Extracting Information</vt:lpstr>
      <vt:lpstr>Extracting Information</vt:lpstr>
      <vt:lpstr>Extracting Information</vt:lpstr>
      <vt:lpstr>Extracting Information</vt:lpstr>
      <vt:lpstr>Extracting Information</vt:lpstr>
      <vt:lpstr>Machine Learning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James Coopers</cp:lastModifiedBy>
  <cp:revision>51</cp:revision>
  <dcterms:created xsi:type="dcterms:W3CDTF">2014-04-01T16:35:38Z</dcterms:created>
  <dcterms:modified xsi:type="dcterms:W3CDTF">2016-11-29T00:20:27Z</dcterms:modified>
</cp:coreProperties>
</file>