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e5123e5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e5123e5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78900" y="2035975"/>
            <a:ext cx="2464800" cy="280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893200" y="3046975"/>
            <a:ext cx="2025300" cy="6156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unity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41500" y="2195625"/>
            <a:ext cx="1328700" cy="6156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new ifc to dae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68200" y="3898325"/>
            <a:ext cx="1275300" cy="6156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dae to unity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070075" y="2293150"/>
            <a:ext cx="555300" cy="400200"/>
          </a:xfrm>
          <a:prstGeom prst="rightArrow">
            <a:avLst>
              <a:gd fmla="val 50000" name="adj1"/>
              <a:gd fmla="val 47901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357825" y="1946575"/>
            <a:ext cx="257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SCRIPT</a:t>
            </a:r>
            <a:endParaRPr b="1"/>
          </a:p>
        </p:txBody>
      </p:sp>
      <p:sp>
        <p:nvSpPr>
          <p:cNvPr id="60" name="Google Shape;60;p13"/>
          <p:cNvSpPr/>
          <p:nvPr/>
        </p:nvSpPr>
        <p:spPr>
          <a:xfrm>
            <a:off x="167550" y="675075"/>
            <a:ext cx="1818900" cy="21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915000" y="803650"/>
            <a:ext cx="3094800" cy="4279200"/>
          </a:xfrm>
          <a:prstGeom prst="rect">
            <a:avLst/>
          </a:prstGeom>
          <a:solidFill>
            <a:srgbClr val="EEFF41">
              <a:alpha val="427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DETAILED STEPS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Upload ifc to edit using ifc uploader to bimserver.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project in CYPE ARCHITECTURE.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Open the ifc file using CYPE ARCHITECTURE  to add components/ change the file.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Changed file will be saved in a directory in C:\\CYPE Ingenieros\\Projects\\CYPE-Architecture\\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This file is taken as an input for python script. This will automatically convert new ifc file to dae and create a unity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39350" y="803650"/>
            <a:ext cx="12753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IFC Upload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4" idx="0"/>
          </p:cNvCxnSpPr>
          <p:nvPr/>
        </p:nvCxnSpPr>
        <p:spPr>
          <a:xfrm>
            <a:off x="1077000" y="1203850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482250" y="1548400"/>
            <a:ext cx="11895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IFC</a:t>
            </a:r>
            <a:endParaRPr/>
          </a:p>
        </p:txBody>
      </p:sp>
      <p:cxnSp>
        <p:nvCxnSpPr>
          <p:cNvPr id="65" name="Google Shape;65;p13"/>
          <p:cNvCxnSpPr>
            <a:stCxn id="64" idx="2"/>
            <a:endCxn id="66" idx="0"/>
          </p:cNvCxnSpPr>
          <p:nvPr/>
        </p:nvCxnSpPr>
        <p:spPr>
          <a:xfrm>
            <a:off x="1077000" y="1948600"/>
            <a:ext cx="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439350" y="2293150"/>
            <a:ext cx="12753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file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28625" y="310750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BIM SERVER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514800" y="1559675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