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925"/>
  </p:normalViewPr>
  <p:slideViewPr>
    <p:cSldViewPr snapToGrid="0" snapToObjects="1">
      <p:cViewPr varScale="1">
        <p:scale>
          <a:sx n="119" d="100"/>
          <a:sy n="119" d="100"/>
        </p:scale>
        <p:origin x="856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935DE-2335-A54D-9486-17EB6A7DD4E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D05DC-1497-AD48-A695-3E716A50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05DC-1497-AD48-A695-3E716A503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3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3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07764-5A70-0842-A49A-71AE5C54F8D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0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91D5F-2EE5-8949-AA02-6B608E0D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83514" y="148225"/>
            <a:ext cx="12359028" cy="699391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638164" y="694757"/>
            <a:ext cx="8945911" cy="10692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30566" y="1782428"/>
            <a:ext cx="8945911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56328" y="5834271"/>
            <a:ext cx="9941630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68358" y="174774"/>
            <a:ext cx="4518211" cy="36940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62917" y="2177345"/>
            <a:ext cx="1990165" cy="3430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51163" y="6493179"/>
            <a:ext cx="7143423" cy="2879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901" y="3921866"/>
            <a:ext cx="1782554" cy="92259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490" y="5874764"/>
            <a:ext cx="1658502" cy="79035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3161" y="4862605"/>
            <a:ext cx="1699765" cy="96708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1852" y="886416"/>
            <a:ext cx="1563140" cy="27738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1958" y="156340"/>
            <a:ext cx="1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3656" y="4178906"/>
            <a:ext cx="48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03989" y="5920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95299" y="5375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48839" y="6446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50525" y="184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64437" y="2151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92383" y="1515019"/>
            <a:ext cx="72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72261" y="1029742"/>
            <a:ext cx="4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2463983" y="2883933"/>
            <a:ext cx="9294274" cy="277720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30566" y="4084652"/>
            <a:ext cx="4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56804" y="6136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Oval 33"/>
          <p:cNvSpPr/>
          <p:nvPr/>
        </p:nvSpPr>
        <p:spPr>
          <a:xfrm>
            <a:off x="-144513" y="6665116"/>
            <a:ext cx="932476" cy="25260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21725" y="65982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8" name="Oval 37"/>
          <p:cNvSpPr/>
          <p:nvPr/>
        </p:nvSpPr>
        <p:spPr>
          <a:xfrm>
            <a:off x="1200487" y="432085"/>
            <a:ext cx="575504" cy="5266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63168" y="5048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0" name="Oval 39"/>
          <p:cNvSpPr/>
          <p:nvPr/>
        </p:nvSpPr>
        <p:spPr>
          <a:xfrm>
            <a:off x="9347052" y="6594201"/>
            <a:ext cx="2881970" cy="3693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692262" y="6606754"/>
            <a:ext cx="57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75C5468-6323-564F-A2B0-C39B51EAEC71}"/>
              </a:ext>
            </a:extLst>
          </p:cNvPr>
          <p:cNvSpPr/>
          <p:nvPr/>
        </p:nvSpPr>
        <p:spPr>
          <a:xfrm>
            <a:off x="1867455" y="605354"/>
            <a:ext cx="487377" cy="19609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3FC9D3-963E-BB46-8501-2456AD743484}"/>
              </a:ext>
            </a:extLst>
          </p:cNvPr>
          <p:cNvSpPr txBox="1"/>
          <p:nvPr/>
        </p:nvSpPr>
        <p:spPr>
          <a:xfrm>
            <a:off x="1975359" y="1763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1145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16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glupimaths@gmail.com</dc:creator>
  <cp:lastModifiedBy>Stephen Marsland</cp:lastModifiedBy>
  <cp:revision>22</cp:revision>
  <cp:lastPrinted>2019-11-13T20:22:00Z</cp:lastPrinted>
  <dcterms:created xsi:type="dcterms:W3CDTF">2017-05-03T01:00:04Z</dcterms:created>
  <dcterms:modified xsi:type="dcterms:W3CDTF">2020-10-01T00:37:45Z</dcterms:modified>
</cp:coreProperties>
</file>