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35DE-2335-A54D-9486-17EB6A7DD4E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05DC-1497-AD48-A695-3E716A503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05DC-1497-AD48-A695-3E716A503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7764-5A70-0842-A49A-71AE5C54F8D7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54C0-02D2-8640-93A3-53EEDDE0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4566750-CE8E-1544-8ABF-D7332A37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73" y="-2891"/>
            <a:ext cx="12155423" cy="68786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28890" y="453875"/>
            <a:ext cx="8945911" cy="48909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4580" y="1176145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9111" y="5534908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856" y="59046"/>
            <a:ext cx="2185987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10337" y="33690"/>
            <a:ext cx="709390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4501" y="6212373"/>
            <a:ext cx="787468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5116" y="4266015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9129" y="4317132"/>
            <a:ext cx="855866" cy="495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0" y="5734991"/>
            <a:ext cx="2148775" cy="4140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740" y="4895460"/>
            <a:ext cx="1366717" cy="92443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7153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5856" y="96259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4092" y="4213256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0248" y="4225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78" y="46307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1152" y="5709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2753" y="5139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0309" y="619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84045" y="122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3351" y="316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5640" y="1676102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43769" y="497304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270806" y="1814557"/>
            <a:ext cx="9508818" cy="122877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85350" y="3560781"/>
            <a:ext cx="9294274" cy="18360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334507" y="2257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09107" y="3445260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-79640" y="6102335"/>
            <a:ext cx="2250414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69293" y="571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4" name="Oval 33"/>
          <p:cNvSpPr/>
          <p:nvPr/>
        </p:nvSpPr>
        <p:spPr>
          <a:xfrm>
            <a:off x="-33347" y="6418223"/>
            <a:ext cx="932476" cy="3128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5802" y="64182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6" name="Oval 35"/>
          <p:cNvSpPr/>
          <p:nvPr/>
        </p:nvSpPr>
        <p:spPr>
          <a:xfrm>
            <a:off x="1700978" y="1095840"/>
            <a:ext cx="709390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26379" y="155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1275790" y="75845"/>
            <a:ext cx="449829" cy="7476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65358" y="4380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0" name="Oval 39"/>
          <p:cNvSpPr/>
          <p:nvPr/>
        </p:nvSpPr>
        <p:spPr>
          <a:xfrm>
            <a:off x="9346055" y="6294400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555550" y="6312833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78B7CD-9D8F-0149-9ACA-985A9333370C}"/>
              </a:ext>
            </a:extLst>
          </p:cNvPr>
          <p:cNvSpPr/>
          <p:nvPr/>
        </p:nvSpPr>
        <p:spPr>
          <a:xfrm>
            <a:off x="194740" y="4592300"/>
            <a:ext cx="709390" cy="46938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433296" y="611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22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91D5F-2EE5-8949-AA02-6B608E0D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31" y="121122"/>
            <a:ext cx="12118846" cy="6816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38164" y="573297"/>
            <a:ext cx="8945911" cy="8044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30566" y="1717880"/>
            <a:ext cx="8945911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64991" y="5766871"/>
            <a:ext cx="2733675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71995" y="59046"/>
            <a:ext cx="3344419" cy="4857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94055" y="304709"/>
            <a:ext cx="709390" cy="6044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163" y="6427848"/>
            <a:ext cx="6868123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-20680" y="4654749"/>
            <a:ext cx="1601703" cy="8625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147" y="6133887"/>
            <a:ext cx="1658502" cy="4140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-22676" y="5505887"/>
            <a:ext cx="1699765" cy="6265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031" y="886415"/>
            <a:ext cx="1334304" cy="332796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44675" y="94648"/>
            <a:ext cx="19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5362" y="4834231"/>
            <a:ext cx="48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0309" y="588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384" y="56345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0899" y="6446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0525" y="178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84923" y="536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3518" y="1676102"/>
            <a:ext cx="72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25856" y="780513"/>
            <a:ext cx="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463983" y="2883933"/>
            <a:ext cx="9294274" cy="27772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30566" y="4084652"/>
            <a:ext cx="4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Oval 30"/>
          <p:cNvSpPr/>
          <p:nvPr/>
        </p:nvSpPr>
        <p:spPr>
          <a:xfrm>
            <a:off x="55031" y="6468614"/>
            <a:ext cx="1650116" cy="27628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56804" y="613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Oval 33"/>
          <p:cNvSpPr/>
          <p:nvPr/>
        </p:nvSpPr>
        <p:spPr>
          <a:xfrm>
            <a:off x="-144513" y="6665116"/>
            <a:ext cx="932476" cy="3128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21725" y="6641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8" name="Oval 37"/>
          <p:cNvSpPr/>
          <p:nvPr/>
        </p:nvSpPr>
        <p:spPr>
          <a:xfrm>
            <a:off x="1125183" y="432085"/>
            <a:ext cx="449829" cy="5266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39351" y="612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0" name="Oval 39"/>
          <p:cNvSpPr/>
          <p:nvPr/>
        </p:nvSpPr>
        <p:spPr>
          <a:xfrm>
            <a:off x="9343377" y="6606476"/>
            <a:ext cx="2881970" cy="4061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55689" y="6618440"/>
            <a:ext cx="57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A4B9B6-9B9D-4645-82A4-22FB586BA06D}"/>
              </a:ext>
            </a:extLst>
          </p:cNvPr>
          <p:cNvSpPr txBox="1"/>
          <p:nvPr/>
        </p:nvSpPr>
        <p:spPr>
          <a:xfrm>
            <a:off x="1267900" y="6420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75C5468-6323-564F-A2B0-C39B51EAEC71}"/>
              </a:ext>
            </a:extLst>
          </p:cNvPr>
          <p:cNvSpPr/>
          <p:nvPr/>
        </p:nvSpPr>
        <p:spPr>
          <a:xfrm>
            <a:off x="1612204" y="1077978"/>
            <a:ext cx="709390" cy="14935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3FC9D3-963E-BB46-8501-2456AD743484}"/>
              </a:ext>
            </a:extLst>
          </p:cNvPr>
          <p:cNvSpPr txBox="1"/>
          <p:nvPr/>
        </p:nvSpPr>
        <p:spPr>
          <a:xfrm>
            <a:off x="1797907" y="1597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14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37</Words>
  <Application>Microsoft Macintosh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glupimaths@gmail.com</dc:creator>
  <cp:lastModifiedBy>Stephen Marsland</cp:lastModifiedBy>
  <cp:revision>16</cp:revision>
  <dcterms:created xsi:type="dcterms:W3CDTF">2017-05-03T01:00:04Z</dcterms:created>
  <dcterms:modified xsi:type="dcterms:W3CDTF">2019-10-07T02:21:24Z</dcterms:modified>
</cp:coreProperties>
</file>