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935DE-2335-A54D-9486-17EB6A7DD4E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05DC-1497-AD48-A695-3E716A50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05DC-1497-AD48-A695-3E716A503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05DC-1497-AD48-A695-3E716A503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7764-5A70-0842-A49A-71AE5C54F8D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91D5F-2EE5-8949-AA02-6B608E0D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3514" y="119849"/>
            <a:ext cx="12359028" cy="69939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38164" y="573297"/>
            <a:ext cx="8945911" cy="8044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0566" y="1717880"/>
            <a:ext cx="8945911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64991" y="5766871"/>
            <a:ext cx="2733675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71995" y="175412"/>
            <a:ext cx="3344419" cy="36940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59054" y="175412"/>
            <a:ext cx="709390" cy="6051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163" y="6427848"/>
            <a:ext cx="6868123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901" y="4578999"/>
            <a:ext cx="1601703" cy="9225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147" y="6133887"/>
            <a:ext cx="1658502" cy="3304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22676" y="5505887"/>
            <a:ext cx="1699765" cy="6265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1852" y="886415"/>
            <a:ext cx="1334304" cy="33279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99643" y="177799"/>
            <a:ext cx="1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5416" y="4928059"/>
            <a:ext cx="48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70309" y="588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384" y="5634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0899" y="6446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0525" y="178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2906" y="20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8632" y="1460010"/>
            <a:ext cx="7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5856" y="780513"/>
            <a:ext cx="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463983" y="2883933"/>
            <a:ext cx="9294274" cy="27772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30566" y="4084652"/>
            <a:ext cx="4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Oval 30"/>
          <p:cNvSpPr/>
          <p:nvPr/>
        </p:nvSpPr>
        <p:spPr>
          <a:xfrm>
            <a:off x="55031" y="6468614"/>
            <a:ext cx="1650116" cy="27628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56804" y="613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-144513" y="6665116"/>
            <a:ext cx="932476" cy="252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1725" y="65982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8" name="Oval 37"/>
          <p:cNvSpPr/>
          <p:nvPr/>
        </p:nvSpPr>
        <p:spPr>
          <a:xfrm>
            <a:off x="1200487" y="432085"/>
            <a:ext cx="449829" cy="5266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14655" y="612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Oval 39"/>
          <p:cNvSpPr/>
          <p:nvPr/>
        </p:nvSpPr>
        <p:spPr>
          <a:xfrm>
            <a:off x="9347052" y="6557334"/>
            <a:ext cx="2881970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75397" y="6567882"/>
            <a:ext cx="5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4B9B6-9B9D-4645-82A4-22FB586BA06D}"/>
              </a:ext>
            </a:extLst>
          </p:cNvPr>
          <p:cNvSpPr txBox="1"/>
          <p:nvPr/>
        </p:nvSpPr>
        <p:spPr>
          <a:xfrm>
            <a:off x="1267900" y="6420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C5468-6323-564F-A2B0-C39B51EAEC71}"/>
              </a:ext>
            </a:extLst>
          </p:cNvPr>
          <p:cNvSpPr/>
          <p:nvPr/>
        </p:nvSpPr>
        <p:spPr>
          <a:xfrm>
            <a:off x="1645443" y="1151590"/>
            <a:ext cx="709390" cy="14147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3FC9D3-963E-BB46-8501-2456AD743484}"/>
              </a:ext>
            </a:extLst>
          </p:cNvPr>
          <p:cNvSpPr txBox="1"/>
          <p:nvPr/>
        </p:nvSpPr>
        <p:spPr>
          <a:xfrm>
            <a:off x="1890725" y="1736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14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14566750-CE8E-1544-8ABF-D7332A37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101" y="-10349"/>
            <a:ext cx="12155421" cy="68786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28890" y="453875"/>
            <a:ext cx="8945911" cy="4890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4580" y="1176145"/>
            <a:ext cx="8945911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70806" y="5450589"/>
            <a:ext cx="2733675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856" y="59046"/>
            <a:ext cx="2185987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10337" y="33690"/>
            <a:ext cx="709390" cy="155382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4501" y="6212373"/>
            <a:ext cx="7874683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5116" y="4266015"/>
            <a:ext cx="709390" cy="469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29" y="4317132"/>
            <a:ext cx="855866" cy="495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2883" y="5787577"/>
            <a:ext cx="2148775" cy="4140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8644" y="5267523"/>
            <a:ext cx="1366717" cy="6349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153" y="886415"/>
            <a:ext cx="1334304" cy="33279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856" y="96259"/>
            <a:ext cx="1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092" y="4213256"/>
            <a:ext cx="48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0248" y="4225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8" y="46307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3494" y="5635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834" y="5420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0309" y="619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4045" y="122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3483" y="681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5640" y="1676102"/>
            <a:ext cx="7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769" y="497304"/>
            <a:ext cx="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270806" y="1814557"/>
            <a:ext cx="9508818" cy="122877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85350" y="3560781"/>
            <a:ext cx="9294274" cy="18360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34507" y="2257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09107" y="3445260"/>
            <a:ext cx="4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Oval 30"/>
          <p:cNvSpPr/>
          <p:nvPr/>
        </p:nvSpPr>
        <p:spPr>
          <a:xfrm>
            <a:off x="-79640" y="6150795"/>
            <a:ext cx="2250414" cy="35773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69293" y="571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4" name="Oval 33"/>
          <p:cNvSpPr/>
          <p:nvPr/>
        </p:nvSpPr>
        <p:spPr>
          <a:xfrm>
            <a:off x="-33347" y="6418223"/>
            <a:ext cx="932476" cy="3128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5802" y="64182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6" name="Oval 35"/>
          <p:cNvSpPr/>
          <p:nvPr/>
        </p:nvSpPr>
        <p:spPr>
          <a:xfrm>
            <a:off x="1710337" y="1873692"/>
            <a:ext cx="709390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26335" y="178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1275790" y="75845"/>
            <a:ext cx="449829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65358" y="438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0" name="Oval 39"/>
          <p:cNvSpPr/>
          <p:nvPr/>
        </p:nvSpPr>
        <p:spPr>
          <a:xfrm>
            <a:off x="9346055" y="6294400"/>
            <a:ext cx="2881970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555550" y="6312833"/>
            <a:ext cx="5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78B7CD-9D8F-0149-9ACA-985A9333370C}"/>
              </a:ext>
            </a:extLst>
          </p:cNvPr>
          <p:cNvSpPr/>
          <p:nvPr/>
        </p:nvSpPr>
        <p:spPr>
          <a:xfrm>
            <a:off x="194740" y="4592300"/>
            <a:ext cx="709390" cy="469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4B9B6-9B9D-4645-82A4-22FB586BA06D}"/>
              </a:ext>
            </a:extLst>
          </p:cNvPr>
          <p:cNvSpPr txBox="1"/>
          <p:nvPr/>
        </p:nvSpPr>
        <p:spPr>
          <a:xfrm>
            <a:off x="1433296" y="611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F693888-4781-0749-A282-E205E41F98C2}"/>
              </a:ext>
            </a:extLst>
          </p:cNvPr>
          <p:cNvSpPr/>
          <p:nvPr/>
        </p:nvSpPr>
        <p:spPr>
          <a:xfrm>
            <a:off x="265476" y="4994816"/>
            <a:ext cx="1307341" cy="2834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20E5ED-04CC-A642-A3A1-F9A2472D6EED}"/>
              </a:ext>
            </a:extLst>
          </p:cNvPr>
          <p:cNvSpPr txBox="1"/>
          <p:nvPr/>
        </p:nvSpPr>
        <p:spPr>
          <a:xfrm>
            <a:off x="1265358" y="4830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228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38</Words>
  <Application>Microsoft Macintosh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glupimaths@gmail.com</dc:creator>
  <cp:lastModifiedBy>Stephen Marsland</cp:lastModifiedBy>
  <cp:revision>20</cp:revision>
  <cp:lastPrinted>2019-11-13T20:22:00Z</cp:lastPrinted>
  <dcterms:created xsi:type="dcterms:W3CDTF">2017-05-03T01:00:04Z</dcterms:created>
  <dcterms:modified xsi:type="dcterms:W3CDTF">2019-11-13T20:27:31Z</dcterms:modified>
</cp:coreProperties>
</file>