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35DE-2335-A54D-9486-17EB6A7DD4EE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05DC-1497-AD48-A695-3E716A50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7764-5A70-0842-A49A-71AE5C54F8D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4566750-CE8E-1544-8ABF-D7332A37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73" y="-2891"/>
            <a:ext cx="12155423" cy="68786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28890" y="453875"/>
            <a:ext cx="8945911" cy="4890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4580" y="1176145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9111" y="5534908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856" y="59046"/>
            <a:ext cx="2185987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10337" y="33690"/>
            <a:ext cx="709390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4501" y="6212373"/>
            <a:ext cx="787468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5116" y="4266015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29" y="4317132"/>
            <a:ext cx="855866" cy="495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5734991"/>
            <a:ext cx="2148775" cy="4140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740" y="4895460"/>
            <a:ext cx="1366717" cy="9244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153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856" y="96259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092" y="4213256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248" y="4225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8" y="46307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1152" y="5709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2753" y="5139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0309" y="619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4045" y="122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3351" y="316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5640" y="1676102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769" y="497304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270806" y="1814557"/>
            <a:ext cx="9508818" cy="1228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85350" y="3560781"/>
            <a:ext cx="9294274" cy="18360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34507" y="225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09107" y="3445260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-79640" y="6102335"/>
            <a:ext cx="2250414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69293" y="571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4" name="Oval 33"/>
          <p:cNvSpPr/>
          <p:nvPr/>
        </p:nvSpPr>
        <p:spPr>
          <a:xfrm>
            <a:off x="-33347" y="6418223"/>
            <a:ext cx="932476" cy="3128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5802" y="6418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6" name="Oval 35"/>
          <p:cNvSpPr/>
          <p:nvPr/>
        </p:nvSpPr>
        <p:spPr>
          <a:xfrm>
            <a:off x="1700978" y="1095840"/>
            <a:ext cx="709390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26379" y="155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1275790" y="75845"/>
            <a:ext cx="449829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65358" y="438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0" name="Oval 39"/>
          <p:cNvSpPr/>
          <p:nvPr/>
        </p:nvSpPr>
        <p:spPr>
          <a:xfrm>
            <a:off x="9346055" y="6294400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555550" y="6312833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78B7CD-9D8F-0149-9ACA-985A9333370C}"/>
              </a:ext>
            </a:extLst>
          </p:cNvPr>
          <p:cNvSpPr/>
          <p:nvPr/>
        </p:nvSpPr>
        <p:spPr>
          <a:xfrm>
            <a:off x="194740" y="4592300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433296" y="611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22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1D5F-2EE5-8949-AA02-6B608E0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6" y="59046"/>
            <a:ext cx="12118848" cy="68579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28890" y="453874"/>
            <a:ext cx="8945911" cy="8044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3397" y="1608559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4991" y="5530200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1995" y="59046"/>
            <a:ext cx="3344419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66177" y="150385"/>
            <a:ext cx="709390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163" y="6191177"/>
            <a:ext cx="686812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5116" y="4266015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29" y="4317132"/>
            <a:ext cx="855866" cy="495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5734991"/>
            <a:ext cx="2148775" cy="4140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740" y="4895460"/>
            <a:ext cx="1366717" cy="9244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153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4675" y="94648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092" y="4213256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248" y="4225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8" y="46307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0309" y="564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2753" y="5139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0899" y="6209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0188" y="1661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5529" y="536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5640" y="1676102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1031" y="621001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485350" y="2619633"/>
            <a:ext cx="9294274" cy="27772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51933" y="3820352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-79640" y="6102335"/>
            <a:ext cx="2250414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69293" y="571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4" name="Oval 33"/>
          <p:cNvSpPr/>
          <p:nvPr/>
        </p:nvSpPr>
        <p:spPr>
          <a:xfrm>
            <a:off x="-33347" y="6418223"/>
            <a:ext cx="932476" cy="3128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5802" y="6418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8" name="Oval 37"/>
          <p:cNvSpPr/>
          <p:nvPr/>
        </p:nvSpPr>
        <p:spPr>
          <a:xfrm>
            <a:off x="1275790" y="125273"/>
            <a:ext cx="449829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89957" y="5369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Oval 39"/>
          <p:cNvSpPr/>
          <p:nvPr/>
        </p:nvSpPr>
        <p:spPr>
          <a:xfrm>
            <a:off x="9343377" y="6369805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55689" y="6381769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78B7CD-9D8F-0149-9ACA-985A9333370C}"/>
              </a:ext>
            </a:extLst>
          </p:cNvPr>
          <p:cNvSpPr/>
          <p:nvPr/>
        </p:nvSpPr>
        <p:spPr>
          <a:xfrm>
            <a:off x="194740" y="4665480"/>
            <a:ext cx="709390" cy="307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433296" y="611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C5468-6323-564F-A2B0-C39B51EAEC71}"/>
              </a:ext>
            </a:extLst>
          </p:cNvPr>
          <p:cNvSpPr/>
          <p:nvPr/>
        </p:nvSpPr>
        <p:spPr>
          <a:xfrm>
            <a:off x="1740478" y="948440"/>
            <a:ext cx="709390" cy="14935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3FC9D3-963E-BB46-8501-2456AD743484}"/>
              </a:ext>
            </a:extLst>
          </p:cNvPr>
          <p:cNvSpPr txBox="1"/>
          <p:nvPr/>
        </p:nvSpPr>
        <p:spPr>
          <a:xfrm>
            <a:off x="1970029" y="1597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14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39</Words>
  <Application>Microsoft Macintosh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glupimaths@gmail.com</dc:creator>
  <cp:lastModifiedBy>Stephen Marsland</cp:lastModifiedBy>
  <cp:revision>13</cp:revision>
  <dcterms:created xsi:type="dcterms:W3CDTF">2017-05-03T01:00:04Z</dcterms:created>
  <dcterms:modified xsi:type="dcterms:W3CDTF">2019-10-04T01:09:04Z</dcterms:modified>
</cp:coreProperties>
</file>