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58" r:id="rId8"/>
    <p:sldId id="25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1"/>
  </p:normalViewPr>
  <p:slideViewPr>
    <p:cSldViewPr snapToGrid="0" snapToObjects="1">
      <p:cViewPr>
        <p:scale>
          <a:sx n="50" d="100"/>
          <a:sy n="50" d="100"/>
        </p:scale>
        <p:origin x="172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36933"/>
          <a:stretch/>
        </p:blipFill>
        <p:spPr>
          <a:xfrm>
            <a:off x="1097280" y="628443"/>
            <a:ext cx="9144000" cy="2089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6600"/>
            <a:ext cx="10058400" cy="386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</a:t>
            </a:r>
            <a:r>
              <a:rPr lang="en-US" sz="2800" dirty="0" smtClean="0"/>
              <a:t>aren't </a:t>
            </a:r>
            <a:r>
              <a:rPr lang="en-US" sz="2800" dirty="0"/>
              <a:t>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67B750-685E-4270-AB0D-F1252741CFFC}"/>
              </a:ext>
            </a:extLst>
          </p:cNvPr>
          <p:cNvSpPr txBox="1">
            <a:spLocks/>
          </p:cNvSpPr>
          <p:nvPr/>
        </p:nvSpPr>
        <p:spPr>
          <a:xfrm>
            <a:off x="1097280" y="2171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Tourists with a Smart Environment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3"/>
          <a:stretch/>
        </p:blipFill>
        <p:spPr>
          <a:xfrm>
            <a:off x="798248" y="4528204"/>
            <a:ext cx="2063481" cy="172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" b="12954"/>
          <a:stretch/>
        </p:blipFill>
        <p:spPr>
          <a:xfrm>
            <a:off x="438757" y="3774212"/>
            <a:ext cx="2202430" cy="181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3"/>
          <a:stretch/>
        </p:blipFill>
        <p:spPr>
          <a:xfrm>
            <a:off x="2357440" y="4527111"/>
            <a:ext cx="2063481" cy="1723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" b="12954"/>
          <a:stretch/>
        </p:blipFill>
        <p:spPr>
          <a:xfrm>
            <a:off x="1991021" y="3749413"/>
            <a:ext cx="2202430" cy="1812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6666" r="13169" b="19722"/>
          <a:stretch/>
        </p:blipFill>
        <p:spPr>
          <a:xfrm>
            <a:off x="4097063" y="3531589"/>
            <a:ext cx="1150494" cy="11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Technological landscape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1200"/>
            <a:ext cx="10058400" cy="388789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800" dirty="0"/>
              <a:t>Web of documents -&gt; Web of data</a:t>
            </a:r>
          </a:p>
          <a:p>
            <a:pPr>
              <a:buFont typeface="Wingdings" charset="2"/>
              <a:buChar char="v"/>
            </a:pPr>
            <a:r>
              <a:rPr lang="en-US" sz="2800" dirty="0"/>
              <a:t>Persons, places, documents, ideas…</a:t>
            </a:r>
          </a:p>
          <a:p>
            <a:pPr>
              <a:buFont typeface="Wingdings" charset="2"/>
              <a:buChar char="v"/>
            </a:pPr>
            <a:r>
              <a:rPr lang="en-US" sz="2800" dirty="0"/>
              <a:t>Individual interests, preferences and background</a:t>
            </a:r>
          </a:p>
          <a:p>
            <a:pPr>
              <a:buFont typeface="Wingdings" charset="2"/>
              <a:buChar char="v"/>
            </a:pPr>
            <a:r>
              <a:rPr lang="en-US" sz="2800" dirty="0"/>
              <a:t>Pervasive geo-located mobile devices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7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for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000"/>
            <a:ext cx="10058400" cy="3837094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2800" dirty="0" smtClean="0"/>
              <a:t>Tourists stay longer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Tourists learn about and visit more places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More equally distributed stream of visitors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for Tourists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800"/>
            <a:ext cx="10058400" cy="3786294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2800" dirty="0" smtClean="0"/>
              <a:t>They aren't tourists: they discover on their own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They can </a:t>
            </a:r>
            <a:r>
              <a:rPr lang="en-US" sz="2800" dirty="0" smtClean="0"/>
              <a:t>“see </a:t>
            </a:r>
            <a:r>
              <a:rPr lang="en-US" sz="2800" dirty="0" smtClean="0"/>
              <a:t>through </a:t>
            </a:r>
            <a:r>
              <a:rPr lang="en-US" sz="2800" dirty="0" smtClean="0"/>
              <a:t>walls”: they can </a:t>
            </a:r>
            <a:r>
              <a:rPr lang="en-US" sz="2800" dirty="0" smtClean="0"/>
              <a:t>see what other places there are behind the wall of the museum they're visiting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i.e. They </a:t>
            </a:r>
            <a:r>
              <a:rPr lang="en-US" sz="2800" dirty="0" smtClean="0"/>
              <a:t>avoid </a:t>
            </a:r>
            <a:r>
              <a:rPr lang="en-US" sz="2800" dirty="0" smtClean="0"/>
              <a:t>queues by </a:t>
            </a:r>
            <a:r>
              <a:rPr lang="en-US" sz="2800" dirty="0" smtClean="0"/>
              <a:t>having real-time data </a:t>
            </a:r>
            <a:endParaRPr lang="en-US" sz="2800" dirty="0"/>
          </a:p>
          <a:p>
            <a:pPr lvl="1">
              <a:buFont typeface="Wingdings" charset="2"/>
              <a:buChar char="v"/>
            </a:pPr>
            <a:r>
              <a:rPr lang="en-US" sz="2600" dirty="0" smtClean="0"/>
              <a:t>Museums, </a:t>
            </a:r>
            <a:r>
              <a:rPr lang="en-US" sz="2600" dirty="0" smtClean="0"/>
              <a:t>ski lifts, restaurants for optimum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used</a:t>
            </a:r>
            <a:endParaRPr lang="en-US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 small subset of </a:t>
            </a:r>
            <a:r>
              <a:rPr lang="en-US" sz="2800" dirty="0" err="1" smtClean="0"/>
              <a:t>wikidata</a:t>
            </a:r>
            <a:endParaRPr lang="en-US" sz="2800" dirty="0" smtClean="0"/>
          </a:p>
          <a:p>
            <a:r>
              <a:rPr lang="en-US" sz="2800" dirty="0" smtClean="0"/>
              <a:t>Transport data ("Where do I go next?")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we missed</a:t>
            </a:r>
            <a:endParaRPr lang="en-US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Real time data on usage of facilities</a:t>
            </a:r>
          </a:p>
          <a:p>
            <a:r>
              <a:rPr lang="en-US" sz="2800" dirty="0" smtClean="0"/>
              <a:t>Geotagged pictures</a:t>
            </a:r>
          </a:p>
          <a:p>
            <a:r>
              <a:rPr lang="en-US" sz="2800" dirty="0" smtClean="0"/>
              <a:t>More information about monuments/places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165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Smart Arosa</vt:lpstr>
      <vt:lpstr>PowerPoint Presentation</vt:lpstr>
      <vt:lpstr>Technological landscape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Agustin Musi - [FLYERBEE]</cp:lastModifiedBy>
  <cp:revision>13</cp:revision>
  <dcterms:created xsi:type="dcterms:W3CDTF">2017-10-28T09:14:14Z</dcterms:created>
  <dcterms:modified xsi:type="dcterms:W3CDTF">2017-10-28T12:03:32Z</dcterms:modified>
</cp:coreProperties>
</file>