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5"/>
  </p:notesMasterIdLst>
  <p:sldIdLst>
    <p:sldId id="265" r:id="rId2"/>
    <p:sldId id="266" r:id="rId3"/>
    <p:sldId id="271" r:id="rId4"/>
    <p:sldId id="272" r:id="rId5"/>
    <p:sldId id="273" r:id="rId6"/>
    <p:sldId id="268" r:id="rId7"/>
    <p:sldId id="269" r:id="rId8"/>
    <p:sldId id="270" r:id="rId9"/>
    <p:sldId id="258" r:id="rId10"/>
    <p:sldId id="256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50" d="100"/>
          <a:sy n="50" d="100"/>
        </p:scale>
        <p:origin x="45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21C59-0C57-A34E-9D89-8F35864411FC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C279F-008B-6B48-A71A-40812688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2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2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680C8E-BD82-6C46-BE23-AB0FD4D62C03}" type="datetimeFigureOut">
              <a:rPr lang="en-US" smtClean="0"/>
              <a:t>2017-10-28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0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2C80-E364-4323-AC83-43E2A8783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b="1" dirty="0">
                <a:latin typeface="+mn-lt"/>
              </a:rPr>
              <a:t>Smart Arosa</a:t>
            </a:r>
            <a:endParaRPr lang="de-CH" sz="9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E0A5-A215-4AAE-8711-CA279A9E2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the physical space with the information space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857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723"/>
          <a:stretch/>
        </p:blipFill>
        <p:spPr>
          <a:xfrm>
            <a:off x="1376155" y="-30654"/>
            <a:ext cx="9348996" cy="630524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08226" y="22606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4009469" y="2487879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2320469" y="2005703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7790972" y="129188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761774" y="3459832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7018365" y="3888975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6744017" y="21082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2191930" y="480893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664765" y="4078398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320468" y="66618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63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Preferences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575483" cy="37535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26" y="1825625"/>
            <a:ext cx="4712474" cy="37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8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367261" y="14661"/>
            <a:ext cx="9319789" cy="631873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320469" y="25466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2253195" y="2032000"/>
            <a:ext cx="211691" cy="7661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3375007" y="2054798"/>
            <a:ext cx="519726" cy="591493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3570144" y="3476833"/>
            <a:ext cx="833891" cy="2546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2042240" y="3726906"/>
            <a:ext cx="489184" cy="628512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61" y="981345"/>
            <a:ext cx="1771867" cy="924452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89" y="999259"/>
            <a:ext cx="1055539" cy="1055539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9" y="3118913"/>
            <a:ext cx="1151170" cy="1043248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442257"/>
            <a:ext cx="1191572" cy="1185333"/>
          </a:xfrm>
          <a:prstGeom prst="rect">
            <a:avLst/>
          </a:prstGeom>
        </p:spPr>
      </p:pic>
      <p:sp>
        <p:nvSpPr>
          <p:cNvPr id="31" name="Multiplizieren 30"/>
          <p:cNvSpPr/>
          <p:nvPr/>
        </p:nvSpPr>
        <p:spPr>
          <a:xfrm>
            <a:off x="3987089" y="1060494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zieren 31"/>
          <p:cNvSpPr/>
          <p:nvPr/>
        </p:nvSpPr>
        <p:spPr>
          <a:xfrm>
            <a:off x="1694427" y="1003066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zieren 32"/>
          <p:cNvSpPr/>
          <p:nvPr/>
        </p:nvSpPr>
        <p:spPr>
          <a:xfrm>
            <a:off x="4495297" y="3153829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282689" y="0"/>
            <a:ext cx="9512577" cy="6449440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30" y="5399687"/>
            <a:ext cx="734372" cy="730527"/>
          </a:xfrm>
          <a:prstGeom prst="rect">
            <a:avLst/>
          </a:prstGeom>
          <a:ln w="127000">
            <a:solidFill>
              <a:schemeClr val="accent5">
                <a:lumMod val="7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2317698" y="21910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64" y="401499"/>
            <a:ext cx="734372" cy="730527"/>
          </a:xfrm>
          <a:prstGeom prst="rect">
            <a:avLst/>
          </a:prstGeom>
          <a:solidFill>
            <a:schemeClr val="bg1"/>
          </a:solidFill>
          <a:ln w="127000">
            <a:solidFill>
              <a:srgbClr val="00B05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4281366" y="3519627"/>
            <a:ext cx="6412302" cy="2830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97" y="3706240"/>
            <a:ext cx="619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750-685E-4270-AB0D-F1252741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no tourists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2EE8-EE27-4349-9595-65C7E5F46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Today's tourists </a:t>
            </a:r>
            <a:r>
              <a:rPr lang="en-US" sz="2800" dirty="0" err="1"/>
              <a:t>arent</a:t>
            </a:r>
            <a:r>
              <a:rPr lang="en-US" sz="2800" dirty="0"/>
              <a:t> tourists.</a:t>
            </a:r>
          </a:p>
          <a:p>
            <a:pPr marL="0" indent="0">
              <a:buNone/>
            </a:pPr>
            <a:r>
              <a:rPr lang="en-US" sz="2800" dirty="0"/>
              <a:t>They a </a:t>
            </a:r>
            <a:r>
              <a:rPr lang="en-US" sz="2800" dirty="0" err="1"/>
              <a:t>webizens</a:t>
            </a:r>
            <a:r>
              <a:rPr lang="en-US" sz="2800" dirty="0"/>
              <a:t> pilgrimaging and exploring the physical world.</a:t>
            </a:r>
          </a:p>
        </p:txBody>
      </p:sp>
    </p:spTree>
    <p:extLst>
      <p:ext uri="{BB962C8B-B14F-4D97-AF65-F5344CB8AC3E}">
        <p14:creationId xmlns:p14="http://schemas.microsoft.com/office/powerpoint/2010/main" val="285455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55B8-231E-4436-9C8D-B818E47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b="1" dirty="0"/>
              <a:t>Technological </a:t>
            </a:r>
            <a:r>
              <a:rPr lang="de-CH" b="1" dirty="0" err="1"/>
              <a:t>L</a:t>
            </a:r>
            <a:r>
              <a:rPr lang="de-CH" sz="4400" b="1" dirty="0" err="1"/>
              <a:t>andscape</a:t>
            </a:r>
            <a:endParaRPr lang="de-CH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F804-2A07-4576-8666-6A2A22AA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web of documents </a:t>
            </a:r>
            <a:r>
              <a:rPr lang="en-US" dirty="0"/>
              <a:t>-&gt;</a:t>
            </a:r>
            <a:r>
              <a:rPr lang="en-US" sz="2800" dirty="0"/>
              <a:t> web of data</a:t>
            </a:r>
          </a:p>
          <a:p>
            <a:pPr marL="0" indent="0">
              <a:buNone/>
            </a:pPr>
            <a:r>
              <a:rPr lang="en-US" sz="2800" dirty="0"/>
              <a:t>Persons, places, documents, ideas…</a:t>
            </a:r>
          </a:p>
          <a:p>
            <a:pPr marL="0" indent="0">
              <a:buNone/>
            </a:pPr>
            <a:r>
              <a:rPr lang="en-US" sz="2800" dirty="0"/>
              <a:t>Individual interests, preferences and background</a:t>
            </a:r>
          </a:p>
          <a:p>
            <a:pPr marL="0" indent="0">
              <a:buNone/>
            </a:pPr>
            <a:r>
              <a:rPr lang="en-US" sz="2800" dirty="0"/>
              <a:t>Pervasive geo-located </a:t>
            </a:r>
            <a:r>
              <a:rPr lang="en-US" sz="2800"/>
              <a:t>mobile devices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041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55B8-231E-4436-9C8D-B818E47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b="1" dirty="0" err="1"/>
              <a:t>Limitations</a:t>
            </a:r>
            <a:endParaRPr lang="de-CH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F804-2A07-4576-8666-6A2A22AA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Geo-Location -&gt; Limitations in buildings</a:t>
            </a:r>
          </a:p>
          <a:p>
            <a:pPr marL="0" indent="0">
              <a:buNone/>
            </a:pPr>
            <a:r>
              <a:rPr lang="en-US" sz="2800" dirty="0"/>
              <a:t>Mobile broadband -&gt; Limitations in the wilderness and when roaming</a:t>
            </a:r>
          </a:p>
          <a:p>
            <a:pPr marL="0" indent="0">
              <a:buNone/>
            </a:pPr>
            <a:r>
              <a:rPr lang="en-US" sz="2800" dirty="0"/>
              <a:t>-&gt; Bluetooth Beacons to annotate the physical space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96691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55B8-231E-4436-9C8D-B818E47F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 Beacons</a:t>
            </a:r>
            <a:endParaRPr lang="de-CH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F804-2A07-4576-8666-6A2A22AA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Bluetooth Low Energy Beacon technology allows to annotate the physical space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7907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2C60-8B13-47EC-8520-4DFEA1E3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Advantages </a:t>
            </a:r>
            <a:r>
              <a:rPr lang="de-CH" b="1" dirty="0" err="1"/>
              <a:t>for</a:t>
            </a:r>
            <a:r>
              <a:rPr lang="de-CH" b="1" dirty="0"/>
              <a:t> Providers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A1DD-4B53-430D-8291-39B733F9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Tourists stay longer</a:t>
            </a:r>
          </a:p>
          <a:p>
            <a:r>
              <a:rPr lang="en-US" sz="2800" dirty="0"/>
              <a:t>Tourists learn about and visit more places</a:t>
            </a:r>
          </a:p>
          <a:p>
            <a:r>
              <a:rPr lang="en-US" sz="2800" dirty="0"/>
              <a:t>More equally </a:t>
            </a:r>
            <a:r>
              <a:rPr lang="en-US" sz="2800" dirty="0" err="1"/>
              <a:t>ditributed</a:t>
            </a:r>
            <a:r>
              <a:rPr lang="en-US" sz="2800" dirty="0"/>
              <a:t> stream of visitors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726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F271-0BCC-4362-85C0-9A9F5CE5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Advantages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Tourists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D986-F847-4D4D-8BE2-19DA7F16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They aren't tourists: they discover on their own</a:t>
            </a:r>
          </a:p>
          <a:p>
            <a:r>
              <a:rPr lang="en-US" sz="2800" dirty="0"/>
              <a:t>They can see through walls: thy can take see what other places there are behind the wall of the museum they're visiting</a:t>
            </a:r>
          </a:p>
          <a:p>
            <a:r>
              <a:rPr lang="en-US" sz="2800" dirty="0"/>
              <a:t>They avoid they queue buy having real-time data and know on which ski lift there's not a lot of people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608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74C7F3-0BB9-4561-882E-5EEA323C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de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292449-CC7A-4BE5-A6E6-C304D22DC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used</a:t>
            </a:r>
            <a:endParaRPr lang="de-CH" sz="32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7C74FB-0210-4EE8-AC35-7C80CF7C3B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A small subset of </a:t>
            </a:r>
            <a:r>
              <a:rPr lang="en-US" sz="2800" dirty="0" err="1"/>
              <a:t>wikidata</a:t>
            </a:r>
            <a:endParaRPr lang="en-US" sz="2800" dirty="0"/>
          </a:p>
          <a:p>
            <a:r>
              <a:rPr lang="en-US" sz="2800" dirty="0"/>
              <a:t>Transport data ("Where do I go next?")</a:t>
            </a:r>
          </a:p>
          <a:p>
            <a:endParaRPr lang="de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AA0838-4D77-47BE-A6E0-EAF14B44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we missed</a:t>
            </a:r>
            <a:endParaRPr lang="de-CH" sz="32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FE4E3D-F791-4903-8CE8-A283809918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Real time data on usage of facilities</a:t>
            </a:r>
          </a:p>
          <a:p>
            <a:r>
              <a:rPr lang="en-US" sz="2800" dirty="0"/>
              <a:t>Geotagged pictures</a:t>
            </a:r>
          </a:p>
          <a:p>
            <a:r>
              <a:rPr lang="en-US" sz="2800" dirty="0"/>
              <a:t>More </a:t>
            </a:r>
            <a:r>
              <a:rPr lang="en-US" sz="2800" dirty="0" err="1"/>
              <a:t>informtaion</a:t>
            </a:r>
            <a:r>
              <a:rPr lang="en-US" sz="2800" dirty="0"/>
              <a:t> about monuments/places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716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179"/>
          <a:stretch/>
        </p:blipFill>
        <p:spPr>
          <a:xfrm>
            <a:off x="1924050" y="139700"/>
            <a:ext cx="8343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828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204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Smart Arosa</vt:lpstr>
      <vt:lpstr>There are no tourists</vt:lpstr>
      <vt:lpstr>Technological Landscape</vt:lpstr>
      <vt:lpstr>Limitations</vt:lpstr>
      <vt:lpstr>Bluetooth Beacons</vt:lpstr>
      <vt:lpstr>Advantages for Providers</vt:lpstr>
      <vt:lpstr>Advantages for Tourists</vt:lpstr>
      <vt:lpstr>Data</vt:lpstr>
      <vt:lpstr>PowerPoint Presentation</vt:lpstr>
      <vt:lpstr>PowerPoint Presentation</vt:lpstr>
      <vt:lpstr>Notification Preferences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Kaufmann</dc:creator>
  <cp:lastModifiedBy>Reto Gmür</cp:lastModifiedBy>
  <cp:revision>12</cp:revision>
  <dcterms:created xsi:type="dcterms:W3CDTF">2017-10-28T09:14:14Z</dcterms:created>
  <dcterms:modified xsi:type="dcterms:W3CDTF">2017-10-28T11:38:58Z</dcterms:modified>
</cp:coreProperties>
</file>