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6" r:id="rId3"/>
    <p:sldId id="261" r:id="rId4"/>
    <p:sldId id="262" r:id="rId5"/>
    <p:sldId id="264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1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21C59-0C57-A34E-9D89-8F35864411FC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C279F-008B-6B48-A71A-408126880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2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2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1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2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0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0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80C8E-BD82-6C46-BE23-AB0FD4D62C03}" type="datetimeFigureOut">
              <a:rPr lang="en-US" smtClean="0"/>
              <a:t>10/28/17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E81B5-84F0-5748-9A41-0D00BEB7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179"/>
          <a:stretch/>
        </p:blipFill>
        <p:spPr>
          <a:xfrm>
            <a:off x="1924050" y="444500"/>
            <a:ext cx="83439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8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723"/>
          <a:stretch/>
        </p:blipFill>
        <p:spPr>
          <a:xfrm>
            <a:off x="1285460" y="389466"/>
            <a:ext cx="9512577" cy="641557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08226" y="2801620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6" name="Oval 5"/>
          <p:cNvSpPr/>
          <p:nvPr/>
        </p:nvSpPr>
        <p:spPr>
          <a:xfrm>
            <a:off x="4009469" y="3028823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2320469" y="254664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8" name="Oval 7"/>
          <p:cNvSpPr/>
          <p:nvPr/>
        </p:nvSpPr>
        <p:spPr>
          <a:xfrm>
            <a:off x="7790972" y="1832831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9" name="Oval 8"/>
          <p:cNvSpPr/>
          <p:nvPr/>
        </p:nvSpPr>
        <p:spPr>
          <a:xfrm>
            <a:off x="2761774" y="4000776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7018365" y="4429919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1" name="Oval 10"/>
          <p:cNvSpPr/>
          <p:nvPr/>
        </p:nvSpPr>
        <p:spPr>
          <a:xfrm>
            <a:off x="6744017" y="2649220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2" name="Oval 11"/>
          <p:cNvSpPr/>
          <p:nvPr/>
        </p:nvSpPr>
        <p:spPr>
          <a:xfrm>
            <a:off x="2191930" y="5349875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3" name="Oval 12"/>
          <p:cNvSpPr/>
          <p:nvPr/>
        </p:nvSpPr>
        <p:spPr>
          <a:xfrm>
            <a:off x="4664765" y="4619342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Oval 13"/>
          <p:cNvSpPr/>
          <p:nvPr/>
        </p:nvSpPr>
        <p:spPr>
          <a:xfrm>
            <a:off x="2320468" y="1207125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63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Preferences</a:t>
            </a:r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4575483" cy="375354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326" y="1825625"/>
            <a:ext cx="4712474" cy="37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8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226"/>
          <a:stretch/>
        </p:blipFill>
        <p:spPr>
          <a:xfrm>
            <a:off x="1285460" y="355600"/>
            <a:ext cx="9512577" cy="644944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320469" y="254664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2253195" y="2032000"/>
            <a:ext cx="211691" cy="76610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3375007" y="2054798"/>
            <a:ext cx="519726" cy="591493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V="1">
            <a:off x="3570144" y="3476833"/>
            <a:ext cx="833891" cy="25460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H="1">
            <a:off x="2042240" y="3726906"/>
            <a:ext cx="489184" cy="628512"/>
          </a:xfrm>
          <a:prstGeom prst="line">
            <a:avLst/>
          </a:prstGeom>
          <a:ln w="698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Bild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61" y="981345"/>
            <a:ext cx="1771867" cy="924452"/>
          </a:xfrm>
          <a:prstGeom prst="rect">
            <a:avLst/>
          </a:prstGeom>
        </p:spPr>
      </p:pic>
      <p:pic>
        <p:nvPicPr>
          <p:cNvPr id="25" name="Bild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089" y="999259"/>
            <a:ext cx="1055539" cy="1055539"/>
          </a:xfrm>
          <a:prstGeom prst="rect">
            <a:avLst/>
          </a:prstGeom>
        </p:spPr>
      </p:pic>
      <p:pic>
        <p:nvPicPr>
          <p:cNvPr id="29" name="Bild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859" y="3118913"/>
            <a:ext cx="1151170" cy="1043248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4442257"/>
            <a:ext cx="1191572" cy="1185333"/>
          </a:xfrm>
          <a:prstGeom prst="rect">
            <a:avLst/>
          </a:prstGeom>
        </p:spPr>
      </p:pic>
      <p:sp>
        <p:nvSpPr>
          <p:cNvPr id="31" name="Multiplizieren 30"/>
          <p:cNvSpPr/>
          <p:nvPr/>
        </p:nvSpPr>
        <p:spPr>
          <a:xfrm>
            <a:off x="3987089" y="1060494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zieren 31"/>
          <p:cNvSpPr/>
          <p:nvPr/>
        </p:nvSpPr>
        <p:spPr>
          <a:xfrm>
            <a:off x="1694427" y="1003066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zieren 32"/>
          <p:cNvSpPr/>
          <p:nvPr/>
        </p:nvSpPr>
        <p:spPr>
          <a:xfrm>
            <a:off x="4495297" y="3153829"/>
            <a:ext cx="1053319" cy="99430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3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/>
          <a:srcRect t="5226"/>
          <a:stretch/>
        </p:blipFill>
        <p:spPr>
          <a:xfrm>
            <a:off x="1285460" y="355600"/>
            <a:ext cx="9512577" cy="6449440"/>
          </a:xfrm>
          <a:prstGeom prst="rect">
            <a:avLst/>
          </a:prstGeom>
        </p:spPr>
      </p:pic>
      <p:pic>
        <p:nvPicPr>
          <p:cNvPr id="30" name="Bild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401" y="5755287"/>
            <a:ext cx="734372" cy="730527"/>
          </a:xfrm>
          <a:prstGeom prst="rect">
            <a:avLst/>
          </a:prstGeom>
          <a:ln w="127000">
            <a:solidFill>
              <a:schemeClr val="accent5">
                <a:lumMod val="75000"/>
              </a:schemeClr>
            </a:solidFill>
          </a:ln>
        </p:spPr>
      </p:pic>
      <p:sp>
        <p:nvSpPr>
          <p:cNvPr id="21" name="Oval 20"/>
          <p:cNvSpPr/>
          <p:nvPr/>
        </p:nvSpPr>
        <p:spPr>
          <a:xfrm>
            <a:off x="2320469" y="2546647"/>
            <a:ext cx="1296035" cy="125476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22" name="Bild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935" y="757099"/>
            <a:ext cx="734372" cy="730527"/>
          </a:xfrm>
          <a:prstGeom prst="rect">
            <a:avLst/>
          </a:prstGeom>
          <a:solidFill>
            <a:schemeClr val="bg1"/>
          </a:solidFill>
          <a:ln w="127000">
            <a:solidFill>
              <a:srgbClr val="00B050"/>
            </a:solidFill>
          </a:ln>
        </p:spPr>
      </p:pic>
      <p:sp>
        <p:nvSpPr>
          <p:cNvPr id="6" name="Rechteck 5"/>
          <p:cNvSpPr/>
          <p:nvPr/>
        </p:nvSpPr>
        <p:spPr>
          <a:xfrm>
            <a:off x="4284137" y="3875227"/>
            <a:ext cx="6412302" cy="28303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668" y="4061840"/>
            <a:ext cx="619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9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64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444500"/>
            <a:ext cx="83439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6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444500"/>
            <a:ext cx="83439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</Words>
  <Application>Microsoft Macintosh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Office-Design</vt:lpstr>
      <vt:lpstr>PowerPoint Presentation</vt:lpstr>
      <vt:lpstr>PowerPoint Presentation</vt:lpstr>
      <vt:lpstr>Notification Preferences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Kaufmann</dc:creator>
  <cp:lastModifiedBy>Agustin Musi - [FLYERBEE]</cp:lastModifiedBy>
  <cp:revision>6</cp:revision>
  <dcterms:created xsi:type="dcterms:W3CDTF">2017-10-28T09:14:14Z</dcterms:created>
  <dcterms:modified xsi:type="dcterms:W3CDTF">2017-10-28T10:54:10Z</dcterms:modified>
</cp:coreProperties>
</file>