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58" r:id="rId8"/>
    <p:sldId id="25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>
        <p:scale>
          <a:sx n="50" d="100"/>
          <a:sy n="50" d="100"/>
        </p:scale>
        <p:origin x="2073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b="1" dirty="0">
                <a:latin typeface="+mn-lt"/>
              </a:rPr>
              <a:t>Smart Arosa</a:t>
            </a:r>
            <a:endParaRPr lang="de-CH" sz="9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367261" y="14661"/>
            <a:ext cx="9319789" cy="6318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2689" y="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30" y="53996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17698" y="21910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4" y="4014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1366" y="35196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7" y="37062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50-685E-4270-AB0D-F125274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no 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Today's tourists </a:t>
            </a:r>
            <a:r>
              <a:rPr lang="en-US" sz="2800" dirty="0" err="1"/>
              <a:t>arent</a:t>
            </a:r>
            <a:r>
              <a:rPr lang="en-US" sz="2800" dirty="0"/>
              <a:t> tourists.</a:t>
            </a:r>
          </a:p>
          <a:p>
            <a:pPr marL="0" indent="0">
              <a:buNone/>
            </a:pPr>
            <a:r>
              <a:rPr lang="en-US" sz="2800" dirty="0"/>
              <a:t>They a </a:t>
            </a:r>
            <a:r>
              <a:rPr lang="en-US" sz="2800" dirty="0" err="1"/>
              <a:t>webizens</a:t>
            </a:r>
            <a:r>
              <a:rPr lang="en-US" sz="2800" dirty="0"/>
              <a:t> pilgrimaging and exploring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/>
              <a:t>Technological </a:t>
            </a:r>
            <a:r>
              <a:rPr lang="de-CH" sz="4400" b="1" dirty="0" err="1"/>
              <a:t>landscape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From the web of documents to web of data</a:t>
            </a:r>
          </a:p>
          <a:p>
            <a:pPr marL="0" indent="0">
              <a:buNone/>
            </a:pPr>
            <a:r>
              <a:rPr lang="en-US" sz="2800" dirty="0"/>
              <a:t>Linked data connecting persons, places, documents, ideas…</a:t>
            </a:r>
          </a:p>
          <a:p>
            <a:pPr marL="0" indent="0">
              <a:buNone/>
            </a:pPr>
            <a:r>
              <a:rPr lang="en-US" sz="2800" dirty="0"/>
              <a:t>Virtually infinite amount of connected data</a:t>
            </a:r>
          </a:p>
          <a:p>
            <a:pPr marL="0" indent="0">
              <a:buNone/>
            </a:pPr>
            <a:r>
              <a:rPr lang="en-US" sz="2800" dirty="0"/>
              <a:t>Individual interests, preferences and background</a:t>
            </a:r>
          </a:p>
          <a:p>
            <a:pPr marL="0" indent="0">
              <a:buNone/>
            </a:pPr>
            <a:r>
              <a:rPr lang="en-US" sz="2800" dirty="0"/>
              <a:t>Geo-Location -&gt; Limitations in buildings</a:t>
            </a:r>
          </a:p>
          <a:p>
            <a:pPr marL="0" indent="0">
              <a:buNone/>
            </a:pPr>
            <a:r>
              <a:rPr lang="en-US" sz="2800" dirty="0"/>
              <a:t>Mobile broadband -&gt; Limitations in the wilderness and when roaming</a:t>
            </a:r>
          </a:p>
          <a:p>
            <a:pPr marL="0" indent="0">
              <a:buNone/>
            </a:pPr>
            <a:r>
              <a:rPr lang="en-US" sz="2800" dirty="0"/>
              <a:t>-&gt; Bluetooth Beacons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107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Providers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Tourists stay longer</a:t>
            </a:r>
          </a:p>
          <a:p>
            <a:r>
              <a:rPr lang="en-US" sz="2800" dirty="0"/>
              <a:t>Tourists learn about and visit more places</a:t>
            </a:r>
          </a:p>
          <a:p>
            <a:r>
              <a:rPr lang="en-US" sz="2800" dirty="0"/>
              <a:t>More equally </a:t>
            </a:r>
            <a:r>
              <a:rPr lang="en-US" sz="2800" dirty="0" err="1"/>
              <a:t>ditributed</a:t>
            </a:r>
            <a:r>
              <a:rPr lang="en-US" sz="2800" dirty="0"/>
              <a:t> stream of visitors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They aren't tourists: they discover on their own</a:t>
            </a:r>
          </a:p>
          <a:p>
            <a:r>
              <a:rPr lang="en-US" sz="2800" dirty="0"/>
              <a:t>They can see through walls: thy can take see what other places there are behind the wall of the museum they're visiting</a:t>
            </a:r>
          </a:p>
          <a:p>
            <a:r>
              <a:rPr lang="en-US" sz="2800" dirty="0"/>
              <a:t>They avoid they queue buy having real-time data and know on which ski lift there's not a lot of people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used</a:t>
            </a:r>
            <a:endParaRPr lang="de-CH" sz="32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 small subset of </a:t>
            </a:r>
            <a:r>
              <a:rPr lang="en-US" sz="2800" dirty="0" err="1"/>
              <a:t>wikidata</a:t>
            </a:r>
            <a:endParaRPr lang="en-US" sz="2800" dirty="0"/>
          </a:p>
          <a:p>
            <a:r>
              <a:rPr lang="en-US" sz="2800" dirty="0"/>
              <a:t>Transport data ("Where do I go next?")</a:t>
            </a:r>
          </a:p>
          <a:p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we missed</a:t>
            </a:r>
            <a:endParaRPr lang="de-CH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Real time data on usage of facilities</a:t>
            </a:r>
          </a:p>
          <a:p>
            <a:r>
              <a:rPr lang="en-US" sz="2800" dirty="0"/>
              <a:t>Geotagged pictures</a:t>
            </a:r>
          </a:p>
          <a:p>
            <a:r>
              <a:rPr lang="en-US" sz="2800" dirty="0"/>
              <a:t>More </a:t>
            </a:r>
            <a:r>
              <a:rPr lang="en-US" sz="2800" dirty="0" err="1"/>
              <a:t>informtaion</a:t>
            </a:r>
            <a:r>
              <a:rPr lang="en-US" sz="2800" dirty="0"/>
              <a:t> about monuments/places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1397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376155" y="-30654"/>
            <a:ext cx="9348996" cy="63052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2606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248787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00570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29188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345983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38889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1082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48089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078398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66618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Smart Arosa</vt:lpstr>
      <vt:lpstr>There are no tourists</vt:lpstr>
      <vt:lpstr>Technological landscape</vt:lpstr>
      <vt:lpstr>Advantages for Providers</vt:lpstr>
      <vt:lpstr>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Reto Gmür</cp:lastModifiedBy>
  <cp:revision>10</cp:revision>
  <dcterms:created xsi:type="dcterms:W3CDTF">2017-10-28T09:14:14Z</dcterms:created>
  <dcterms:modified xsi:type="dcterms:W3CDTF">2017-10-28T11:24:29Z</dcterms:modified>
</cp:coreProperties>
</file>