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67" r:id="rId4"/>
    <p:sldId id="268" r:id="rId5"/>
    <p:sldId id="269" r:id="rId6"/>
    <p:sldId id="270" r:id="rId7"/>
    <p:sldId id="258" r:id="rId8"/>
    <p:sldId id="256" r:id="rId9"/>
    <p:sldId id="261" r:id="rId10"/>
    <p:sldId id="262" r:id="rId11"/>
    <p:sldId id="264" r:id="rId12"/>
    <p:sldId id="263" r:id="rId13"/>
    <p:sldId id="259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>
        <p:scale>
          <a:sx n="50" d="100"/>
          <a:sy n="50" d="100"/>
        </p:scale>
        <p:origin x="45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21C59-0C57-A34E-9D89-8F35864411FC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C279F-008B-6B48-A71A-40812688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1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0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2C80-E364-4323-AC83-43E2A8783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Smart Arosa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E0A5-A215-4AAE-8711-CA279A9E2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the physical space with the information space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857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285460" y="355600"/>
            <a:ext cx="9512577" cy="644944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2253195" y="2032000"/>
            <a:ext cx="211691" cy="7661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3375007" y="2054798"/>
            <a:ext cx="519726" cy="591493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3570144" y="3476833"/>
            <a:ext cx="833891" cy="2546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2042240" y="3726906"/>
            <a:ext cx="489184" cy="628512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61" y="981345"/>
            <a:ext cx="1771867" cy="924452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89" y="999259"/>
            <a:ext cx="1055539" cy="1055539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9" y="3118913"/>
            <a:ext cx="1151170" cy="1043248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442257"/>
            <a:ext cx="1191572" cy="1185333"/>
          </a:xfrm>
          <a:prstGeom prst="rect">
            <a:avLst/>
          </a:prstGeom>
        </p:spPr>
      </p:pic>
      <p:sp>
        <p:nvSpPr>
          <p:cNvPr id="31" name="Multiplizieren 30"/>
          <p:cNvSpPr/>
          <p:nvPr/>
        </p:nvSpPr>
        <p:spPr>
          <a:xfrm>
            <a:off x="3987089" y="1060494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zieren 31"/>
          <p:cNvSpPr/>
          <p:nvPr/>
        </p:nvSpPr>
        <p:spPr>
          <a:xfrm>
            <a:off x="1694427" y="1003066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zieren 32"/>
          <p:cNvSpPr/>
          <p:nvPr/>
        </p:nvSpPr>
        <p:spPr>
          <a:xfrm>
            <a:off x="4495297" y="3153829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285460" y="355600"/>
            <a:ext cx="9512577" cy="6449440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401" y="5755287"/>
            <a:ext cx="734372" cy="730527"/>
          </a:xfrm>
          <a:prstGeom prst="rect">
            <a:avLst/>
          </a:prstGeom>
          <a:ln w="127000">
            <a:solidFill>
              <a:schemeClr val="accent5">
                <a:lumMod val="7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935" y="757099"/>
            <a:ext cx="734372" cy="730527"/>
          </a:xfrm>
          <a:prstGeom prst="rect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4284137" y="3875227"/>
            <a:ext cx="6412302" cy="2830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668" y="4061840"/>
            <a:ext cx="619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4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4445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4445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750-685E-4270-AB0D-F1252741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no tourists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2EE8-EE27-4349-9595-65C7E5F46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Today's tourists </a:t>
            </a:r>
            <a:r>
              <a:rPr lang="en-US" dirty="0" err="1"/>
              <a:t>arent</a:t>
            </a:r>
            <a:r>
              <a:rPr lang="en-US" dirty="0"/>
              <a:t> tourists they a </a:t>
            </a:r>
            <a:r>
              <a:rPr lang="en-US" dirty="0" err="1"/>
              <a:t>webizens</a:t>
            </a:r>
            <a:r>
              <a:rPr lang="en-US" dirty="0"/>
              <a:t> pilgrimaging and exploring the physical world.</a:t>
            </a:r>
          </a:p>
        </p:txBody>
      </p:sp>
    </p:spTree>
    <p:extLst>
      <p:ext uri="{BB962C8B-B14F-4D97-AF65-F5344CB8AC3E}">
        <p14:creationId xmlns:p14="http://schemas.microsoft.com/office/powerpoint/2010/main" val="285455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Technological </a:t>
            </a:r>
            <a:r>
              <a:rPr lang="de-CH" b="1" dirty="0" err="1"/>
              <a:t>landscape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web of documents to web of data</a:t>
            </a:r>
          </a:p>
          <a:p>
            <a:r>
              <a:rPr lang="en-US" dirty="0"/>
              <a:t>Linked data connecting persons, places, documents, ideas…</a:t>
            </a:r>
          </a:p>
          <a:p>
            <a:r>
              <a:rPr lang="en-US" dirty="0"/>
              <a:t>Virtually infinite amount of connected data</a:t>
            </a:r>
          </a:p>
          <a:p>
            <a:r>
              <a:rPr lang="en-US" dirty="0"/>
              <a:t>Individual interests, preferences and background</a:t>
            </a:r>
          </a:p>
          <a:p>
            <a:r>
              <a:rPr lang="en-US" dirty="0"/>
              <a:t>Geo-Location -&gt; Limitations in buildings</a:t>
            </a:r>
          </a:p>
          <a:p>
            <a:r>
              <a:rPr lang="en-US" dirty="0"/>
              <a:t>Mobile broadband -&gt; Limitations in the wilderness and when roaming</a:t>
            </a:r>
          </a:p>
          <a:p>
            <a:pPr marL="0" indent="0">
              <a:buNone/>
            </a:pPr>
            <a:r>
              <a:rPr lang="en-US" dirty="0"/>
              <a:t>-&gt; Bluetooth Beacons to </a:t>
            </a:r>
            <a:r>
              <a:rPr lang="en-US" i="1" dirty="0"/>
              <a:t>annotate</a:t>
            </a:r>
            <a:r>
              <a:rPr lang="en-US" dirty="0"/>
              <a:t> the physical space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70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C60-8B13-47EC-8520-4DFEA1E3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Advantages </a:t>
            </a:r>
            <a:r>
              <a:rPr lang="de-CH" b="1" dirty="0" err="1"/>
              <a:t>for</a:t>
            </a:r>
            <a:r>
              <a:rPr lang="de-CH" b="1" dirty="0"/>
              <a:t> Providers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A1DD-4B53-430D-8291-39B733F9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Tourists stay longer</a:t>
            </a:r>
          </a:p>
          <a:p>
            <a:r>
              <a:rPr lang="en-US" dirty="0"/>
              <a:t>Tourists learn about and visit more places</a:t>
            </a:r>
          </a:p>
          <a:p>
            <a:r>
              <a:rPr lang="en-US" dirty="0"/>
              <a:t>More equally </a:t>
            </a:r>
            <a:r>
              <a:rPr lang="en-US" dirty="0" err="1"/>
              <a:t>ditributed</a:t>
            </a:r>
            <a:r>
              <a:rPr lang="en-US" dirty="0"/>
              <a:t> stream of visitors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726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F271-0BCC-4362-85C0-9A9F5CE5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Advantages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Tourists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D986-F847-4D4D-8BE2-19DA7F16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aren't tourists: they discover on their own</a:t>
            </a:r>
          </a:p>
          <a:p>
            <a:r>
              <a:rPr lang="en-US" dirty="0"/>
              <a:t>They can see through walls: thy can take see what other places there are behind the wall of the museum they're visiting</a:t>
            </a:r>
          </a:p>
          <a:p>
            <a:r>
              <a:rPr lang="en-US" dirty="0"/>
              <a:t>They avoid they queue buy having real-time data and know on which ski lift there's not a lot of people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608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74C7F3-0BB9-4561-882E-5EEA323C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292449-CC7A-4BE5-A6E6-C304D22DC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used</a:t>
            </a:r>
            <a:endParaRPr lang="de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7C74FB-0210-4EE8-AC35-7C80CF7C3B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small subset of </a:t>
            </a:r>
            <a:r>
              <a:rPr lang="en-US" dirty="0" err="1"/>
              <a:t>wikidata</a:t>
            </a:r>
            <a:endParaRPr lang="en-US" dirty="0"/>
          </a:p>
          <a:p>
            <a:r>
              <a:rPr lang="en-US" dirty="0"/>
              <a:t>Transport data ("Where do I go next?")</a:t>
            </a:r>
          </a:p>
          <a:p>
            <a:endParaRPr lang="de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AA0838-4D77-47BE-A6E0-EAF14B44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we missed</a:t>
            </a:r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FE4E3D-F791-4903-8CE8-A283809918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Real time data on usage of facilities</a:t>
            </a:r>
          </a:p>
          <a:p>
            <a:r>
              <a:rPr lang="en-US" dirty="0"/>
              <a:t>Geotagged pictures</a:t>
            </a:r>
          </a:p>
          <a:p>
            <a:r>
              <a:rPr lang="en-US" dirty="0"/>
              <a:t>More </a:t>
            </a:r>
            <a:r>
              <a:rPr lang="en-US" dirty="0" err="1"/>
              <a:t>informtaion</a:t>
            </a:r>
            <a:r>
              <a:rPr lang="en-US" dirty="0"/>
              <a:t> about monuments/places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716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179"/>
          <a:stretch/>
        </p:blipFill>
        <p:spPr>
          <a:xfrm>
            <a:off x="1924050" y="4445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723"/>
          <a:stretch/>
        </p:blipFill>
        <p:spPr>
          <a:xfrm>
            <a:off x="1285460" y="389466"/>
            <a:ext cx="9512577" cy="64155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226" y="2801620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009469" y="3028823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7790972" y="183283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761774" y="40007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7018365" y="4429919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6744017" y="2649220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191930" y="5349875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664765" y="4619342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320468" y="1207125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3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Preferences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575483" cy="37535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26" y="1825625"/>
            <a:ext cx="4712474" cy="37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Office-Design</vt:lpstr>
      <vt:lpstr>Smart Arosa</vt:lpstr>
      <vt:lpstr>There are no tourists</vt:lpstr>
      <vt:lpstr>Technological landscape</vt:lpstr>
      <vt:lpstr>Advantages for Providers</vt:lpstr>
      <vt:lpstr>Advantages for Tourists</vt:lpstr>
      <vt:lpstr>Data</vt:lpstr>
      <vt:lpstr>PowerPoint Presentation</vt:lpstr>
      <vt:lpstr>PowerPoint Presentation</vt:lpstr>
      <vt:lpstr>Notification Preferences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Kaufmann</dc:creator>
  <cp:lastModifiedBy>Reto Gmür</cp:lastModifiedBy>
  <cp:revision>9</cp:revision>
  <dcterms:created xsi:type="dcterms:W3CDTF">2017-10-28T09:14:14Z</dcterms:created>
  <dcterms:modified xsi:type="dcterms:W3CDTF">2017-10-28T11:15:16Z</dcterms:modified>
</cp:coreProperties>
</file>