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mart-edtech.github.io/smartie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 (author), Benjamin ABEL (facilitator)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Meet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Designed with simplicity in mind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![image](cat.png)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Diving deeper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 and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Get</a:t>
            </a:r>
            <a:r>
              <a:rPr/>
              <a:t> phase: referencing with </a:t>
            </a:r>
            <a:r>
              <a:rPr>
                <a:latin typeface="Courier"/>
              </a:rPr>
              <a:t>Zotero</a:t>
            </a:r>
            <a:r>
              <a:rPr/>
              <a:t> and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methodology to make sense of your notes.</a:t>
            </a:r>
          </a:p>
          <a:p>
            <a:pPr lvl="0" indent="0" marL="0">
              <a:buNone/>
            </a:pPr>
            <a:r>
              <a:rPr/>
              <a:t>Some insights:</a:t>
            </a:r>
          </a:p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the 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Figure out why you should get familiar with knowledge management and content publishing</a:t>
            </a:r>
          </a:p>
          <a:p>
            <a:pPr lvl="0"/>
            <a:r>
              <a:rPr/>
              <a:t>Figure out the advantages of plain text and multi-format exporting</a:t>
            </a:r>
          </a:p>
          <a:p>
            <a:pPr lvl="0"/>
            <a:r>
              <a:rPr/>
              <a:t>Get familiar with </a:t>
            </a:r>
            <a:r>
              <a:rPr>
                <a:latin typeface="Courier"/>
              </a:rPr>
              <a:t>Markdown</a:t>
            </a:r>
            <a:r>
              <a:rPr/>
              <a:t> and basic exporting using a simple tool</a:t>
            </a:r>
          </a:p>
          <a:p>
            <a:pPr lvl="0"/>
            <a:r>
              <a:rPr/>
              <a:t>Start to elaborate personal KM practices</a:t>
            </a:r>
          </a:p>
          <a:p>
            <a:pPr lvl="0"/>
            <a:r>
              <a:rPr/>
              <a:t>Experience how a tool like </a:t>
            </a:r>
            <a:r>
              <a:rPr>
                <a:latin typeface="Courier"/>
              </a:rPr>
              <a:t>Zettlr</a:t>
            </a:r>
            <a:r>
              <a:rPr/>
              <a:t> can help with the PKM process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look at what you can get with a bit of practical knowledge of plain text workflows (</a:t>
            </a:r>
            <a:r>
              <a:rPr>
                <a:latin typeface="Courier"/>
              </a:rPr>
              <a:t>quarto</a:t>
            </a:r>
            <a:r>
              <a:rPr/>
              <a:t>) and </a:t>
            </a:r>
            <a:r>
              <a:rPr>
                <a:latin typeface="Courier"/>
              </a:rPr>
              <a:t>GitHub</a:t>
            </a:r>
            <a:r>
              <a:rPr/>
              <a:t>: </a:t>
            </a:r>
            <a:r>
              <a:rPr>
                <a:hlinkClick r:id="rId2"/>
              </a:rPr>
              <a:t>https://smart-edtech.github.io/smarties/</a:t>
            </a:r>
          </a:p>
          <a:p>
            <a:pPr lvl="0"/>
            <a:r>
              <a:rPr/>
              <a:t>Automatic build of the website</a:t>
            </a:r>
          </a:p>
          <a:p>
            <a:pPr lvl="0"/>
            <a:r>
              <a:rPr/>
              <a:t>Multi-format exporting avairable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 (author), Benjamin ABEL (facilitator)</dc:creator>
  <cp:keywords/>
  <dcterms:created xsi:type="dcterms:W3CDTF">2024-03-26T14:01:51Z</dcterms:created>
  <dcterms:modified xsi:type="dcterms:W3CDTF">2024-03-26T14:01:51Z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