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Designed with simplicity in mind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![image](cat.png)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Diving deeper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Get</a:t>
            </a:r>
            <a:r>
              <a:rPr/>
              <a:t> phase: referencing with </a:t>
            </a:r>
            <a:r>
              <a:rPr>
                <a:latin typeface="Courier"/>
              </a:rPr>
              <a:t>Zotero</a:t>
            </a:r>
            <a:r>
              <a:rPr/>
              <a:t> and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methodology to make sense of your notes.</a:t>
            </a:r>
          </a:p>
          <a:p>
            <a:pPr lvl="0" indent="0" marL="0">
              <a:buNone/>
            </a:pPr>
            <a:r>
              <a:rPr/>
              <a:t>Some insights:</a:t>
            </a:r>
          </a:p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the 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the PKM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2024-04-12T08:28:48Z</dcterms:created>
  <dcterms:modified xsi:type="dcterms:W3CDTF">2024-04-12T08:28:48Z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2024-04-11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a.k.a. a gentle introduction to personal knowledge management using Zettlr</vt:lpwstr>
  </property>
  <property fmtid="{D5CDD505-2E9C-101B-9397-08002B2CF9AE}" pid="11" name="toc-title">
    <vt:lpwstr>Table of contents</vt:lpwstr>
  </property>
</Properties>
</file>