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Multi-format publishing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As you can see on the right of your screen, files of different formats have been generated along with this </a:t>
            </a:r>
            <a:r>
              <a:rPr sz="2000">
                <a:latin typeface="Courier"/>
              </a:rPr>
              <a:t>html</a:t>
            </a:r>
            <a:r>
              <a:rPr sz="2000"/>
              <a:t> page.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markdown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Hello world</a:t>
            </a:r>
          </a:p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Multi-format publishing</dc:title>
  <dc:creator/>
  <cp:keywords/>
  <dcterms:created xsi:type="dcterms:W3CDTF">2024-04-10T15:20:45Z</dcterms:created>
  <dcterms:modified xsi:type="dcterms:W3CDTF">2024-04-10T15:20:45Z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multi</vt:lpwstr>
  </property>
  <property fmtid="{D5CDD505-2E9C-101B-9397-08002B2CF9AE}" pid="8" name="toc-title">
    <vt:lpwstr>Table of contents</vt:lpwstr>
  </property>
</Properties>
</file>